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60" r:id="rId2"/>
    <p:sldId id="268" r:id="rId3"/>
    <p:sldId id="274" r:id="rId4"/>
    <p:sldId id="273" r:id="rId5"/>
    <p:sldId id="266" r:id="rId6"/>
    <p:sldId id="285" r:id="rId7"/>
    <p:sldId id="278" r:id="rId8"/>
    <p:sldId id="279" r:id="rId9"/>
    <p:sldId id="261" r:id="rId10"/>
    <p:sldId id="267" r:id="rId11"/>
    <p:sldId id="262" r:id="rId12"/>
    <p:sldId id="263" r:id="rId13"/>
    <p:sldId id="280" r:id="rId14"/>
    <p:sldId id="264" r:id="rId15"/>
    <p:sldId id="275" r:id="rId16"/>
    <p:sldId id="277" r:id="rId17"/>
    <p:sldId id="257" r:id="rId18"/>
    <p:sldId id="288" r:id="rId19"/>
    <p:sldId id="289" r:id="rId20"/>
    <p:sldId id="265" r:id="rId21"/>
    <p:sldId id="286" r:id="rId22"/>
    <p:sldId id="287" r:id="rId23"/>
  </p:sldIdLst>
  <p:sldSz cx="9144000" cy="6858000" type="screen4x3"/>
  <p:notesSz cx="6888163" cy="10021888"/>
  <p:defaultTex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521415D9-36F7-43E2-AB2F-B90AF26B5E84}">
      <p14:sectionLst xmlns:p14="http://schemas.microsoft.com/office/powerpoint/2010/main">
        <p14:section name="Sección predeterminada" id="{552F77D2-2B89-4AA1-A98D-11EC6C44BF5A}">
          <p14:sldIdLst>
            <p14:sldId id="260"/>
            <p14:sldId id="268"/>
            <p14:sldId id="274"/>
            <p14:sldId id="273"/>
            <p14:sldId id="266"/>
            <p14:sldId id="285"/>
            <p14:sldId id="278"/>
            <p14:sldId id="279"/>
            <p14:sldId id="261"/>
            <p14:sldId id="267"/>
            <p14:sldId id="262"/>
            <p14:sldId id="263"/>
            <p14:sldId id="280"/>
            <p14:sldId id="264"/>
            <p14:sldId id="275"/>
            <p14:sldId id="277"/>
            <p14:sldId id="257"/>
            <p14:sldId id="288"/>
            <p14:sldId id="289"/>
          </p14:sldIdLst>
        </p14:section>
        <p14:section name="Sección sin título" id="{FE1F26AE-F9A3-48FA-8093-C34220E12E06}">
          <p14:sldIdLst>
            <p14:sldId id="265"/>
            <p14:sldId id="286"/>
            <p14:sldId id="28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47" autoAdjust="0"/>
    <p:restoredTop sz="88028" autoAdjust="0"/>
  </p:normalViewPr>
  <p:slideViewPr>
    <p:cSldViewPr>
      <p:cViewPr varScale="1">
        <p:scale>
          <a:sx n="63" d="100"/>
          <a:sy n="63" d="100"/>
        </p:scale>
        <p:origin x="1668" y="66"/>
      </p:cViewPr>
      <p:guideLst>
        <p:guide orient="horz" pos="2160"/>
        <p:guide pos="2880"/>
      </p:guideLst>
    </p:cSldViewPr>
  </p:slideViewPr>
  <p:notesTextViewPr>
    <p:cViewPr>
      <p:scale>
        <a:sx n="400" d="100"/>
        <a:sy n="4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85495" cy="501437"/>
          </a:xfrm>
          <a:prstGeom prst="rect">
            <a:avLst/>
          </a:prstGeom>
        </p:spPr>
        <p:txBody>
          <a:bodyPr vert="horz" lIns="93177" tIns="46589" rIns="93177" bIns="46589" rtlCol="0"/>
          <a:lstStyle>
            <a:lvl1pPr algn="l" eaLnBrk="1" fontAlgn="auto" hangingPunct="1">
              <a:spcBef>
                <a:spcPts val="0"/>
              </a:spcBef>
              <a:spcAft>
                <a:spcPts val="0"/>
              </a:spcAft>
              <a:defRPr sz="1200">
                <a:latin typeface="+mn-lt"/>
                <a:cs typeface="+mn-cs"/>
              </a:defRPr>
            </a:lvl1pPr>
          </a:lstStyle>
          <a:p>
            <a:pPr>
              <a:defRPr/>
            </a:pPr>
            <a:endParaRPr lang="es-CL"/>
          </a:p>
        </p:txBody>
      </p:sp>
      <p:sp>
        <p:nvSpPr>
          <p:cNvPr id="3" name="2 Marcador de fecha"/>
          <p:cNvSpPr>
            <a:spLocks noGrp="1"/>
          </p:cNvSpPr>
          <p:nvPr>
            <p:ph type="dt" idx="1"/>
          </p:nvPr>
        </p:nvSpPr>
        <p:spPr>
          <a:xfrm>
            <a:off x="3901109" y="0"/>
            <a:ext cx="2985495" cy="501437"/>
          </a:xfrm>
          <a:prstGeom prst="rect">
            <a:avLst/>
          </a:prstGeom>
        </p:spPr>
        <p:txBody>
          <a:bodyPr vert="horz" lIns="93177" tIns="46589" rIns="93177" bIns="46589" rtlCol="0"/>
          <a:lstStyle>
            <a:lvl1pPr algn="r" eaLnBrk="1" fontAlgn="auto" hangingPunct="1">
              <a:spcBef>
                <a:spcPts val="0"/>
              </a:spcBef>
              <a:spcAft>
                <a:spcPts val="0"/>
              </a:spcAft>
              <a:defRPr sz="1200">
                <a:latin typeface="+mn-lt"/>
                <a:cs typeface="+mn-cs"/>
              </a:defRPr>
            </a:lvl1pPr>
          </a:lstStyle>
          <a:p>
            <a:pPr>
              <a:defRPr/>
            </a:pPr>
            <a:fld id="{2A7FE9C1-3418-4390-BF20-15D2053C6348}" type="datetimeFigureOut">
              <a:rPr lang="es-CL"/>
              <a:pPr>
                <a:defRPr/>
              </a:pPr>
              <a:t>09-05-2025</a:t>
            </a:fld>
            <a:endParaRPr lang="es-CL"/>
          </a:p>
        </p:txBody>
      </p:sp>
      <p:sp>
        <p:nvSpPr>
          <p:cNvPr id="4" name="3 Marcador de imagen de diapositiva"/>
          <p:cNvSpPr>
            <a:spLocks noGrp="1" noRot="1" noChangeAspect="1"/>
          </p:cNvSpPr>
          <p:nvPr>
            <p:ph type="sldImg" idx="2"/>
          </p:nvPr>
        </p:nvSpPr>
        <p:spPr>
          <a:xfrm>
            <a:off x="938213" y="750888"/>
            <a:ext cx="5011737" cy="3759200"/>
          </a:xfrm>
          <a:prstGeom prst="rect">
            <a:avLst/>
          </a:prstGeom>
          <a:noFill/>
          <a:ln w="12700">
            <a:solidFill>
              <a:prstClr val="black"/>
            </a:solidFill>
          </a:ln>
        </p:spPr>
        <p:txBody>
          <a:bodyPr vert="horz" lIns="93177" tIns="46589" rIns="93177" bIns="46589" rtlCol="0" anchor="ctr"/>
          <a:lstStyle/>
          <a:p>
            <a:pPr lvl="0"/>
            <a:endParaRPr lang="es-CL" noProof="0"/>
          </a:p>
        </p:txBody>
      </p:sp>
      <p:sp>
        <p:nvSpPr>
          <p:cNvPr id="5" name="4 Marcador de notas"/>
          <p:cNvSpPr>
            <a:spLocks noGrp="1"/>
          </p:cNvSpPr>
          <p:nvPr>
            <p:ph type="body" sz="quarter" idx="3"/>
          </p:nvPr>
        </p:nvSpPr>
        <p:spPr>
          <a:xfrm>
            <a:off x="689440" y="4761082"/>
            <a:ext cx="5509283" cy="4509508"/>
          </a:xfrm>
          <a:prstGeom prst="rect">
            <a:avLst/>
          </a:prstGeom>
        </p:spPr>
        <p:txBody>
          <a:bodyPr vert="horz" lIns="93177" tIns="46589" rIns="93177" bIns="46589"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CL" noProof="0"/>
          </a:p>
        </p:txBody>
      </p:sp>
      <p:sp>
        <p:nvSpPr>
          <p:cNvPr id="6" name="5 Marcador de pie de página"/>
          <p:cNvSpPr>
            <a:spLocks noGrp="1"/>
          </p:cNvSpPr>
          <p:nvPr>
            <p:ph type="ftr" sz="quarter" idx="4"/>
          </p:nvPr>
        </p:nvSpPr>
        <p:spPr>
          <a:xfrm>
            <a:off x="0" y="9518740"/>
            <a:ext cx="2985495" cy="501437"/>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cs typeface="+mn-cs"/>
              </a:defRPr>
            </a:lvl1pPr>
          </a:lstStyle>
          <a:p>
            <a:pPr>
              <a:defRPr/>
            </a:pPr>
            <a:endParaRPr lang="es-CL"/>
          </a:p>
        </p:txBody>
      </p:sp>
      <p:sp>
        <p:nvSpPr>
          <p:cNvPr id="7" name="6 Marcador de número de diapositiva"/>
          <p:cNvSpPr>
            <a:spLocks noGrp="1"/>
          </p:cNvSpPr>
          <p:nvPr>
            <p:ph type="sldNum" sz="quarter" idx="5"/>
          </p:nvPr>
        </p:nvSpPr>
        <p:spPr>
          <a:xfrm>
            <a:off x="3901109" y="9518740"/>
            <a:ext cx="2985495" cy="501437"/>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C5B55EEB-EB1A-4FEE-83C7-5577665057E0}" type="slidenum">
              <a:rPr lang="es-CL" altLang="es-CL"/>
              <a:pPr>
                <a:defRPr/>
              </a:pPr>
              <a:t>‹Nº›</a:t>
            </a:fld>
            <a:endParaRPr lang="es-CL" altLang="es-CL"/>
          </a:p>
        </p:txBody>
      </p:sp>
    </p:spTree>
    <p:extLst>
      <p:ext uri="{BB962C8B-B14F-4D97-AF65-F5344CB8AC3E}">
        <p14:creationId xmlns:p14="http://schemas.microsoft.com/office/powerpoint/2010/main" val="5126860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pPr>
              <a:defRPr/>
            </a:pPr>
            <a:fld id="{C5B55EEB-EB1A-4FEE-83C7-5577665057E0}" type="slidenum">
              <a:rPr lang="es-CL" altLang="es-CL" smtClean="0"/>
              <a:pPr>
                <a:defRPr/>
              </a:pPr>
              <a:t>14</a:t>
            </a:fld>
            <a:endParaRPr lang="es-CL" altLang="es-CL"/>
          </a:p>
        </p:txBody>
      </p:sp>
    </p:spTree>
    <p:extLst>
      <p:ext uri="{BB962C8B-B14F-4D97-AF65-F5344CB8AC3E}">
        <p14:creationId xmlns:p14="http://schemas.microsoft.com/office/powerpoint/2010/main" val="1608805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12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14 Rectángulo"/>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16 Rectángulo"/>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17 Rectángulo"/>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18 Conector recto"/>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1" name="19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2" name="20 Conector recto"/>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3" name="23 Conector recto"/>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4" name="2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5" name="25 Conector recto"/>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6"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7" name="27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8" name="28 Elipse"/>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9" name="29 Elipse"/>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0" name="30 Elipse"/>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1" name="31 Elipse"/>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7 Título"/>
          <p:cNvSpPr>
            <a:spLocks noGrp="1"/>
          </p:cNvSpPr>
          <p:nvPr>
            <p:ph type="ctrTitle"/>
          </p:nvPr>
        </p:nvSpPr>
        <p:spPr>
          <a:xfrm>
            <a:off x="2286000" y="3124200"/>
            <a:ext cx="6172200" cy="1894362"/>
          </a:xfrm>
        </p:spPr>
        <p:txBody>
          <a:bodyPr/>
          <a:lstStyle>
            <a:lvl1pPr>
              <a:defRPr b="1"/>
            </a:lvl1pPr>
          </a:lstStyle>
          <a:p>
            <a:r>
              <a:rPr lang="es-ES"/>
              <a:t>Haga clic para modificar el estilo de título del patrón</a:t>
            </a:r>
            <a:endParaRPr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a:t>Haga clic para modificar el estilo de subtítulo del patrón</a:t>
            </a:r>
            <a:endParaRPr lang="en-US"/>
          </a:p>
        </p:txBody>
      </p:sp>
      <p:sp>
        <p:nvSpPr>
          <p:cNvPr id="22" name="27 Marcador de fecha"/>
          <p:cNvSpPr>
            <a:spLocks noGrp="1"/>
          </p:cNvSpPr>
          <p:nvPr>
            <p:ph type="dt" sz="half" idx="10"/>
          </p:nvPr>
        </p:nvSpPr>
        <p:spPr bwMode="auto">
          <a:xfrm rot="5400000">
            <a:off x="7764463" y="1174750"/>
            <a:ext cx="2286000" cy="381000"/>
          </a:xfrm>
        </p:spPr>
        <p:txBody>
          <a:bodyPr/>
          <a:lstStyle>
            <a:lvl1pPr>
              <a:defRPr/>
            </a:lvl1pPr>
          </a:lstStyle>
          <a:p>
            <a:pPr>
              <a:defRPr/>
            </a:pPr>
            <a:fld id="{292907B2-B90B-4CF8-963B-09A2BB77F91C}" type="datetimeFigureOut">
              <a:rPr lang="es-CO"/>
              <a:pPr>
                <a:defRPr/>
              </a:pPr>
              <a:t>9/05/2025</a:t>
            </a:fld>
            <a:endParaRPr lang="es-CO"/>
          </a:p>
        </p:txBody>
      </p:sp>
      <p:sp>
        <p:nvSpPr>
          <p:cNvPr id="23" name="16 Marcador de pie de página"/>
          <p:cNvSpPr>
            <a:spLocks noGrp="1"/>
          </p:cNvSpPr>
          <p:nvPr>
            <p:ph type="ftr" sz="quarter" idx="11"/>
          </p:nvPr>
        </p:nvSpPr>
        <p:spPr bwMode="auto">
          <a:xfrm rot="5400000">
            <a:off x="7077076" y="4181475"/>
            <a:ext cx="3657600" cy="384175"/>
          </a:xfrm>
        </p:spPr>
        <p:txBody>
          <a:bodyPr/>
          <a:lstStyle>
            <a:lvl1pPr>
              <a:defRPr/>
            </a:lvl1pPr>
          </a:lstStyle>
          <a:p>
            <a:pPr>
              <a:defRPr/>
            </a:pPr>
            <a:endParaRPr lang="es-CO"/>
          </a:p>
        </p:txBody>
      </p:sp>
      <p:sp>
        <p:nvSpPr>
          <p:cNvPr id="24" name="28 Marcador de número de diapositiva"/>
          <p:cNvSpPr>
            <a:spLocks noGrp="1"/>
          </p:cNvSpPr>
          <p:nvPr>
            <p:ph type="sldNum" sz="quarter" idx="12"/>
          </p:nvPr>
        </p:nvSpPr>
        <p:spPr bwMode="auto">
          <a:xfrm>
            <a:off x="1325563" y="4929188"/>
            <a:ext cx="609600" cy="517525"/>
          </a:xfrm>
        </p:spPr>
        <p:txBody>
          <a:bodyPr/>
          <a:lstStyle>
            <a:lvl1pPr>
              <a:defRPr/>
            </a:lvl1pPr>
          </a:lstStyle>
          <a:p>
            <a:pPr>
              <a:defRPr/>
            </a:pPr>
            <a:fld id="{0FEB031C-B4F4-4BAA-B4D9-F6162C34008B}" type="slidenum">
              <a:rPr lang="es-CO" altLang="es-CL"/>
              <a:pPr>
                <a:defRPr/>
              </a:pPr>
              <a:t>‹Nº›</a:t>
            </a:fld>
            <a:endParaRPr lang="es-CO" altLang="es-CL"/>
          </a:p>
        </p:txBody>
      </p:sp>
    </p:spTree>
    <p:extLst>
      <p:ext uri="{BB962C8B-B14F-4D97-AF65-F5344CB8AC3E}">
        <p14:creationId xmlns:p14="http://schemas.microsoft.com/office/powerpoint/2010/main" val="139570229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13 Marcador de fecha"/>
          <p:cNvSpPr>
            <a:spLocks noGrp="1"/>
          </p:cNvSpPr>
          <p:nvPr>
            <p:ph type="dt" sz="half" idx="10"/>
          </p:nvPr>
        </p:nvSpPr>
        <p:spPr/>
        <p:txBody>
          <a:bodyPr/>
          <a:lstStyle>
            <a:lvl1pPr>
              <a:defRPr/>
            </a:lvl1pPr>
          </a:lstStyle>
          <a:p>
            <a:pPr>
              <a:defRPr/>
            </a:pPr>
            <a:fld id="{F30D831E-741C-4FA0-98B9-3CF4407BFCDC}" type="datetimeFigureOut">
              <a:rPr lang="es-CO"/>
              <a:pPr>
                <a:defRPr/>
              </a:pPr>
              <a:t>9/05/2025</a:t>
            </a:fld>
            <a:endParaRPr lang="es-CO"/>
          </a:p>
        </p:txBody>
      </p:sp>
      <p:sp>
        <p:nvSpPr>
          <p:cNvPr id="5" name="2 Marcador de pie de página"/>
          <p:cNvSpPr>
            <a:spLocks noGrp="1"/>
          </p:cNvSpPr>
          <p:nvPr>
            <p:ph type="ftr" sz="quarter" idx="11"/>
          </p:nvPr>
        </p:nvSpPr>
        <p:spPr/>
        <p:txBody>
          <a:bodyPr/>
          <a:lstStyle>
            <a:lvl1pPr>
              <a:defRPr/>
            </a:lvl1pPr>
          </a:lstStyle>
          <a:p>
            <a:pPr>
              <a:defRPr/>
            </a:pPr>
            <a:endParaRPr lang="es-CO"/>
          </a:p>
        </p:txBody>
      </p:sp>
      <p:sp>
        <p:nvSpPr>
          <p:cNvPr id="6" name="22 Marcador de número de diapositiva"/>
          <p:cNvSpPr>
            <a:spLocks noGrp="1"/>
          </p:cNvSpPr>
          <p:nvPr>
            <p:ph type="sldNum" sz="quarter" idx="12"/>
          </p:nvPr>
        </p:nvSpPr>
        <p:spPr/>
        <p:txBody>
          <a:bodyPr/>
          <a:lstStyle>
            <a:lvl1pPr>
              <a:defRPr/>
            </a:lvl1pPr>
          </a:lstStyle>
          <a:p>
            <a:pPr>
              <a:defRPr/>
            </a:pPr>
            <a:fld id="{98C2D734-7385-4438-A1B5-A1779EE3010A}" type="slidenum">
              <a:rPr lang="es-CO" altLang="es-CL"/>
              <a:pPr>
                <a:defRPr/>
              </a:pPr>
              <a:t>‹Nº›</a:t>
            </a:fld>
            <a:endParaRPr lang="es-CO" altLang="es-CL"/>
          </a:p>
        </p:txBody>
      </p:sp>
    </p:spTree>
    <p:extLst>
      <p:ext uri="{BB962C8B-B14F-4D97-AF65-F5344CB8AC3E}">
        <p14:creationId xmlns:p14="http://schemas.microsoft.com/office/powerpoint/2010/main" val="3487696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lang="es-ES"/>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13 Marcador de fecha"/>
          <p:cNvSpPr>
            <a:spLocks noGrp="1"/>
          </p:cNvSpPr>
          <p:nvPr>
            <p:ph type="dt" sz="half" idx="10"/>
          </p:nvPr>
        </p:nvSpPr>
        <p:spPr/>
        <p:txBody>
          <a:bodyPr/>
          <a:lstStyle>
            <a:lvl1pPr>
              <a:defRPr/>
            </a:lvl1pPr>
          </a:lstStyle>
          <a:p>
            <a:pPr>
              <a:defRPr/>
            </a:pPr>
            <a:fld id="{7F26AA73-110A-425F-8C2D-55000103E10D}" type="datetimeFigureOut">
              <a:rPr lang="es-CO"/>
              <a:pPr>
                <a:defRPr/>
              </a:pPr>
              <a:t>9/05/2025</a:t>
            </a:fld>
            <a:endParaRPr lang="es-CO"/>
          </a:p>
        </p:txBody>
      </p:sp>
      <p:sp>
        <p:nvSpPr>
          <p:cNvPr id="5" name="2 Marcador de pie de página"/>
          <p:cNvSpPr>
            <a:spLocks noGrp="1"/>
          </p:cNvSpPr>
          <p:nvPr>
            <p:ph type="ftr" sz="quarter" idx="11"/>
          </p:nvPr>
        </p:nvSpPr>
        <p:spPr/>
        <p:txBody>
          <a:bodyPr/>
          <a:lstStyle>
            <a:lvl1pPr>
              <a:defRPr/>
            </a:lvl1pPr>
          </a:lstStyle>
          <a:p>
            <a:pPr>
              <a:defRPr/>
            </a:pPr>
            <a:endParaRPr lang="es-CO"/>
          </a:p>
        </p:txBody>
      </p:sp>
      <p:sp>
        <p:nvSpPr>
          <p:cNvPr id="6" name="22 Marcador de número de diapositiva"/>
          <p:cNvSpPr>
            <a:spLocks noGrp="1"/>
          </p:cNvSpPr>
          <p:nvPr>
            <p:ph type="sldNum" sz="quarter" idx="12"/>
          </p:nvPr>
        </p:nvSpPr>
        <p:spPr/>
        <p:txBody>
          <a:bodyPr/>
          <a:lstStyle>
            <a:lvl1pPr>
              <a:defRPr/>
            </a:lvl1pPr>
          </a:lstStyle>
          <a:p>
            <a:pPr>
              <a:defRPr/>
            </a:pPr>
            <a:fld id="{C053CEEE-AEAF-4280-B48E-5FE1D8AEC365}" type="slidenum">
              <a:rPr lang="es-CO" altLang="es-CL"/>
              <a:pPr>
                <a:defRPr/>
              </a:pPr>
              <a:t>‹Nº›</a:t>
            </a:fld>
            <a:endParaRPr lang="es-CO" altLang="es-CL"/>
          </a:p>
        </p:txBody>
      </p:sp>
    </p:spTree>
    <p:extLst>
      <p:ext uri="{BB962C8B-B14F-4D97-AF65-F5344CB8AC3E}">
        <p14:creationId xmlns:p14="http://schemas.microsoft.com/office/powerpoint/2010/main" val="1163339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8" name="7 Marcador de contenido"/>
          <p:cNvSpPr>
            <a:spLocks noGrp="1"/>
          </p:cNvSpPr>
          <p:nvPr>
            <p:ph sz="quarter" idx="1"/>
          </p:nvPr>
        </p:nvSpPr>
        <p:spPr>
          <a:xfrm>
            <a:off x="457200" y="1600200"/>
            <a:ext cx="7467600" cy="487375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6 Marcador de fecha"/>
          <p:cNvSpPr>
            <a:spLocks noGrp="1"/>
          </p:cNvSpPr>
          <p:nvPr>
            <p:ph type="dt" sz="half" idx="10"/>
          </p:nvPr>
        </p:nvSpPr>
        <p:spPr/>
        <p:txBody>
          <a:bodyPr rtlCol="0"/>
          <a:lstStyle>
            <a:lvl1pPr>
              <a:defRPr/>
            </a:lvl1pPr>
          </a:lstStyle>
          <a:p>
            <a:pPr>
              <a:defRPr/>
            </a:pPr>
            <a:fld id="{223BAF1E-3E1C-4A0B-A16F-15AD42E56AF1}" type="datetimeFigureOut">
              <a:rPr lang="es-CO"/>
              <a:pPr>
                <a:defRPr/>
              </a:pPr>
              <a:t>9/05/2025</a:t>
            </a:fld>
            <a:endParaRPr lang="es-CO"/>
          </a:p>
        </p:txBody>
      </p:sp>
      <p:sp>
        <p:nvSpPr>
          <p:cNvPr id="5" name="8 Marcador de número de diapositiva"/>
          <p:cNvSpPr>
            <a:spLocks noGrp="1"/>
          </p:cNvSpPr>
          <p:nvPr>
            <p:ph type="sldNum" sz="quarter" idx="11"/>
          </p:nvPr>
        </p:nvSpPr>
        <p:spPr/>
        <p:txBody>
          <a:bodyPr/>
          <a:lstStyle>
            <a:lvl1pPr>
              <a:defRPr/>
            </a:lvl1pPr>
          </a:lstStyle>
          <a:p>
            <a:pPr>
              <a:defRPr/>
            </a:pPr>
            <a:fld id="{2E0572C8-4E61-4AD9-AED1-1CF6FCD93A3B}" type="slidenum">
              <a:rPr lang="es-CO" altLang="es-CL"/>
              <a:pPr>
                <a:defRPr/>
              </a:pPr>
              <a:t>‹Nº›</a:t>
            </a:fld>
            <a:endParaRPr lang="es-CO" altLang="es-CL"/>
          </a:p>
        </p:txBody>
      </p:sp>
      <p:sp>
        <p:nvSpPr>
          <p:cNvPr id="6" name="9 Marcador de pie de página"/>
          <p:cNvSpPr>
            <a:spLocks noGrp="1"/>
          </p:cNvSpPr>
          <p:nvPr>
            <p:ph type="ftr" sz="quarter" idx="12"/>
          </p:nvPr>
        </p:nvSpPr>
        <p:spPr/>
        <p:txBody>
          <a:bodyPr rtlCol="0"/>
          <a:lstStyle>
            <a:lvl1pPr>
              <a:defRPr/>
            </a:lvl1pPr>
          </a:lstStyle>
          <a:p>
            <a:pPr>
              <a:defRPr/>
            </a:pPr>
            <a:endParaRPr lang="es-CO"/>
          </a:p>
        </p:txBody>
      </p:sp>
    </p:spTree>
    <p:extLst>
      <p:ext uri="{BB962C8B-B14F-4D97-AF65-F5344CB8AC3E}">
        <p14:creationId xmlns:p14="http://schemas.microsoft.com/office/powerpoint/2010/main" val="3290389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4" name="12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14 Rectángulo"/>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16 Rectángulo"/>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17 Rectángulo"/>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18 Conector recto"/>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9" name="19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0" name="20 Conector recto"/>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1" name="23 Conector recto"/>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2" name="2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3" name="25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4" name="26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5" name="27 Elipse"/>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6" name="28 Elipse"/>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7" name="29 Elipse"/>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8" name="30 Elipse"/>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9" name="31 Conector recto"/>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lang="es-ES"/>
              <a:t>Haga clic para modificar el estilo de título del patrón</a:t>
            </a:r>
            <a:endParaRPr lang="en-US"/>
          </a:p>
        </p:txBody>
      </p:sp>
      <p:sp>
        <p:nvSpPr>
          <p:cNvPr id="3" name="2 Marcador de texto"/>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a:t>Haga clic para modificar el estilo de texto del patrón</a:t>
            </a:r>
          </a:p>
        </p:txBody>
      </p:sp>
      <p:sp>
        <p:nvSpPr>
          <p:cNvPr id="20" name="3 Marcador de fecha"/>
          <p:cNvSpPr>
            <a:spLocks noGrp="1"/>
          </p:cNvSpPr>
          <p:nvPr>
            <p:ph type="dt" sz="half" idx="10"/>
          </p:nvPr>
        </p:nvSpPr>
        <p:spPr bwMode="auto">
          <a:xfrm rot="5400000">
            <a:off x="7762875" y="1169988"/>
            <a:ext cx="2286000" cy="381000"/>
          </a:xfrm>
        </p:spPr>
        <p:txBody>
          <a:bodyPr/>
          <a:lstStyle>
            <a:lvl1pPr>
              <a:defRPr/>
            </a:lvl1pPr>
          </a:lstStyle>
          <a:p>
            <a:pPr>
              <a:defRPr/>
            </a:pPr>
            <a:fld id="{A82A5E61-1C42-49A5-A1F7-74F630214327}" type="datetimeFigureOut">
              <a:rPr lang="es-CO"/>
              <a:pPr>
                <a:defRPr/>
              </a:pPr>
              <a:t>9/05/2025</a:t>
            </a:fld>
            <a:endParaRPr lang="es-CO"/>
          </a:p>
        </p:txBody>
      </p:sp>
      <p:sp>
        <p:nvSpPr>
          <p:cNvPr id="21" name="4 Marcador de pie de página"/>
          <p:cNvSpPr>
            <a:spLocks noGrp="1"/>
          </p:cNvSpPr>
          <p:nvPr>
            <p:ph type="ftr" sz="quarter" idx="11"/>
          </p:nvPr>
        </p:nvSpPr>
        <p:spPr bwMode="auto">
          <a:xfrm rot="5400000">
            <a:off x="7077076" y="4178300"/>
            <a:ext cx="3657600" cy="384175"/>
          </a:xfrm>
        </p:spPr>
        <p:txBody>
          <a:bodyPr/>
          <a:lstStyle>
            <a:lvl1pPr>
              <a:defRPr/>
            </a:lvl1pPr>
          </a:lstStyle>
          <a:p>
            <a:pPr>
              <a:defRPr/>
            </a:pPr>
            <a:endParaRPr lang="es-CO"/>
          </a:p>
        </p:txBody>
      </p:sp>
      <p:sp>
        <p:nvSpPr>
          <p:cNvPr id="22" name="5 Marcador de número de diapositiva"/>
          <p:cNvSpPr>
            <a:spLocks noGrp="1"/>
          </p:cNvSpPr>
          <p:nvPr>
            <p:ph type="sldNum" sz="quarter" idx="12"/>
          </p:nvPr>
        </p:nvSpPr>
        <p:spPr bwMode="auto">
          <a:xfrm>
            <a:off x="1339850" y="4929188"/>
            <a:ext cx="609600" cy="517525"/>
          </a:xfrm>
        </p:spPr>
        <p:txBody>
          <a:bodyPr/>
          <a:lstStyle>
            <a:lvl1pPr>
              <a:defRPr/>
            </a:lvl1pPr>
          </a:lstStyle>
          <a:p>
            <a:pPr>
              <a:defRPr/>
            </a:pPr>
            <a:fld id="{2D373A93-765E-460A-89A7-D301529E37C8}" type="slidenum">
              <a:rPr lang="es-CO" altLang="es-CL"/>
              <a:pPr>
                <a:defRPr/>
              </a:pPr>
              <a:t>‹Nº›</a:t>
            </a:fld>
            <a:endParaRPr lang="es-CO" altLang="es-CL"/>
          </a:p>
        </p:txBody>
      </p:sp>
    </p:spTree>
    <p:extLst>
      <p:ext uri="{BB962C8B-B14F-4D97-AF65-F5344CB8AC3E}">
        <p14:creationId xmlns:p14="http://schemas.microsoft.com/office/powerpoint/2010/main" val="87074658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9" name="8 Marcador de contenido"/>
          <p:cNvSpPr>
            <a:spLocks noGrp="1"/>
          </p:cNvSpPr>
          <p:nvPr>
            <p:ph sz="quarter" idx="1"/>
          </p:nvPr>
        </p:nvSpPr>
        <p:spPr>
          <a:xfrm>
            <a:off x="457200" y="1600200"/>
            <a:ext cx="3657600" cy="45720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1" name="10 Marcador de contenido"/>
          <p:cNvSpPr>
            <a:spLocks noGrp="1"/>
          </p:cNvSpPr>
          <p:nvPr>
            <p:ph sz="quarter" idx="2"/>
          </p:nvPr>
        </p:nvSpPr>
        <p:spPr>
          <a:xfrm>
            <a:off x="4270248" y="1600200"/>
            <a:ext cx="3657600" cy="45720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13 Marcador de fecha"/>
          <p:cNvSpPr>
            <a:spLocks noGrp="1"/>
          </p:cNvSpPr>
          <p:nvPr>
            <p:ph type="dt" sz="half" idx="10"/>
          </p:nvPr>
        </p:nvSpPr>
        <p:spPr/>
        <p:txBody>
          <a:bodyPr/>
          <a:lstStyle>
            <a:lvl1pPr>
              <a:defRPr/>
            </a:lvl1pPr>
          </a:lstStyle>
          <a:p>
            <a:pPr>
              <a:defRPr/>
            </a:pPr>
            <a:fld id="{0F37977A-8417-4C78-B288-14EE24AAC67C}" type="datetimeFigureOut">
              <a:rPr lang="es-CO"/>
              <a:pPr>
                <a:defRPr/>
              </a:pPr>
              <a:t>9/05/2025</a:t>
            </a:fld>
            <a:endParaRPr lang="es-CO"/>
          </a:p>
        </p:txBody>
      </p:sp>
      <p:sp>
        <p:nvSpPr>
          <p:cNvPr id="6" name="2 Marcador de pie de página"/>
          <p:cNvSpPr>
            <a:spLocks noGrp="1"/>
          </p:cNvSpPr>
          <p:nvPr>
            <p:ph type="ftr" sz="quarter" idx="11"/>
          </p:nvPr>
        </p:nvSpPr>
        <p:spPr/>
        <p:txBody>
          <a:bodyPr/>
          <a:lstStyle>
            <a:lvl1pPr>
              <a:defRPr/>
            </a:lvl1pPr>
          </a:lstStyle>
          <a:p>
            <a:pPr>
              <a:defRPr/>
            </a:pPr>
            <a:endParaRPr lang="es-CO"/>
          </a:p>
        </p:txBody>
      </p:sp>
      <p:sp>
        <p:nvSpPr>
          <p:cNvPr id="7" name="22 Marcador de número de diapositiva"/>
          <p:cNvSpPr>
            <a:spLocks noGrp="1"/>
          </p:cNvSpPr>
          <p:nvPr>
            <p:ph type="sldNum" sz="quarter" idx="12"/>
          </p:nvPr>
        </p:nvSpPr>
        <p:spPr/>
        <p:txBody>
          <a:bodyPr/>
          <a:lstStyle>
            <a:lvl1pPr>
              <a:defRPr/>
            </a:lvl1pPr>
          </a:lstStyle>
          <a:p>
            <a:pPr>
              <a:defRPr/>
            </a:pPr>
            <a:fld id="{75F32535-CA32-47AC-8371-BDC0D933B61C}" type="slidenum">
              <a:rPr lang="es-CO" altLang="es-CL"/>
              <a:pPr>
                <a:defRPr/>
              </a:pPr>
              <a:t>‹Nº›</a:t>
            </a:fld>
            <a:endParaRPr lang="es-CO" altLang="es-CL"/>
          </a:p>
        </p:txBody>
      </p:sp>
    </p:spTree>
    <p:extLst>
      <p:ext uri="{BB962C8B-B14F-4D97-AF65-F5344CB8AC3E}">
        <p14:creationId xmlns:p14="http://schemas.microsoft.com/office/powerpoint/2010/main" val="2071463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lstStyle>
            <a:lvl1pPr>
              <a:defRPr/>
            </a:lvl1pPr>
          </a:lstStyle>
          <a:p>
            <a:r>
              <a:rPr lang="es-ES"/>
              <a:t>Haga clic para modificar el estilo de título del patrón</a:t>
            </a:r>
            <a:endParaRPr lang="en-US"/>
          </a:p>
        </p:txBody>
      </p:sp>
      <p:sp>
        <p:nvSpPr>
          <p:cNvPr id="11" name="10 Marcador de contenido"/>
          <p:cNvSpPr>
            <a:spLocks noGrp="1"/>
          </p:cNvSpPr>
          <p:nvPr>
            <p:ph sz="quarter" idx="2"/>
          </p:nvPr>
        </p:nvSpPr>
        <p:spPr>
          <a:xfrm>
            <a:off x="457200" y="2362200"/>
            <a:ext cx="3657600" cy="3886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3" name="12 Marcador de contenido"/>
          <p:cNvSpPr>
            <a:spLocks noGrp="1"/>
          </p:cNvSpPr>
          <p:nvPr>
            <p:ph sz="quarter" idx="4"/>
          </p:nvPr>
        </p:nvSpPr>
        <p:spPr>
          <a:xfrm>
            <a:off x="4371975" y="2362200"/>
            <a:ext cx="3657600" cy="3886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s-ES"/>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s-ES"/>
              <a:t>Haga clic para modificar el estilo de texto del patrón</a:t>
            </a:r>
          </a:p>
        </p:txBody>
      </p:sp>
      <p:sp>
        <p:nvSpPr>
          <p:cNvPr id="7" name="13 Marcador de fecha"/>
          <p:cNvSpPr>
            <a:spLocks noGrp="1"/>
          </p:cNvSpPr>
          <p:nvPr>
            <p:ph type="dt" sz="half" idx="10"/>
          </p:nvPr>
        </p:nvSpPr>
        <p:spPr/>
        <p:txBody>
          <a:bodyPr/>
          <a:lstStyle>
            <a:lvl1pPr>
              <a:defRPr/>
            </a:lvl1pPr>
          </a:lstStyle>
          <a:p>
            <a:pPr>
              <a:defRPr/>
            </a:pPr>
            <a:fld id="{F6259DB3-BAB3-4735-9D3E-F4F57A544977}" type="datetimeFigureOut">
              <a:rPr lang="es-CO"/>
              <a:pPr>
                <a:defRPr/>
              </a:pPr>
              <a:t>9/05/2025</a:t>
            </a:fld>
            <a:endParaRPr lang="es-CO"/>
          </a:p>
        </p:txBody>
      </p:sp>
      <p:sp>
        <p:nvSpPr>
          <p:cNvPr id="8" name="2 Marcador de pie de página"/>
          <p:cNvSpPr>
            <a:spLocks noGrp="1"/>
          </p:cNvSpPr>
          <p:nvPr>
            <p:ph type="ftr" sz="quarter" idx="11"/>
          </p:nvPr>
        </p:nvSpPr>
        <p:spPr/>
        <p:txBody>
          <a:bodyPr/>
          <a:lstStyle>
            <a:lvl1pPr>
              <a:defRPr/>
            </a:lvl1pPr>
          </a:lstStyle>
          <a:p>
            <a:pPr>
              <a:defRPr/>
            </a:pPr>
            <a:endParaRPr lang="es-CO"/>
          </a:p>
        </p:txBody>
      </p:sp>
      <p:sp>
        <p:nvSpPr>
          <p:cNvPr id="9" name="22 Marcador de número de diapositiva"/>
          <p:cNvSpPr>
            <a:spLocks noGrp="1"/>
          </p:cNvSpPr>
          <p:nvPr>
            <p:ph type="sldNum" sz="quarter" idx="12"/>
          </p:nvPr>
        </p:nvSpPr>
        <p:spPr/>
        <p:txBody>
          <a:bodyPr/>
          <a:lstStyle>
            <a:lvl1pPr>
              <a:defRPr/>
            </a:lvl1pPr>
          </a:lstStyle>
          <a:p>
            <a:pPr>
              <a:defRPr/>
            </a:pPr>
            <a:fld id="{52EAB783-D635-4E4A-BB85-DB1101DD016E}" type="slidenum">
              <a:rPr lang="es-CO" altLang="es-CL"/>
              <a:pPr>
                <a:defRPr/>
              </a:pPr>
              <a:t>‹Nº›</a:t>
            </a:fld>
            <a:endParaRPr lang="es-CO" altLang="es-CL"/>
          </a:p>
        </p:txBody>
      </p:sp>
    </p:spTree>
    <p:extLst>
      <p:ext uri="{BB962C8B-B14F-4D97-AF65-F5344CB8AC3E}">
        <p14:creationId xmlns:p14="http://schemas.microsoft.com/office/powerpoint/2010/main" val="4257535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5 Marcador de fecha"/>
          <p:cNvSpPr>
            <a:spLocks noGrp="1"/>
          </p:cNvSpPr>
          <p:nvPr>
            <p:ph type="dt" sz="half" idx="10"/>
          </p:nvPr>
        </p:nvSpPr>
        <p:spPr/>
        <p:txBody>
          <a:bodyPr rtlCol="0"/>
          <a:lstStyle>
            <a:lvl1pPr>
              <a:defRPr/>
            </a:lvl1pPr>
          </a:lstStyle>
          <a:p>
            <a:pPr>
              <a:defRPr/>
            </a:pPr>
            <a:fld id="{9FAE018C-3D0D-4411-AED8-9E53DE142D53}" type="datetimeFigureOut">
              <a:rPr lang="es-CO"/>
              <a:pPr>
                <a:defRPr/>
              </a:pPr>
              <a:t>9/05/2025</a:t>
            </a:fld>
            <a:endParaRPr lang="es-CO"/>
          </a:p>
        </p:txBody>
      </p:sp>
      <p:sp>
        <p:nvSpPr>
          <p:cNvPr id="4" name="6 Marcador de número de diapositiva"/>
          <p:cNvSpPr>
            <a:spLocks noGrp="1"/>
          </p:cNvSpPr>
          <p:nvPr>
            <p:ph type="sldNum" sz="quarter" idx="11"/>
          </p:nvPr>
        </p:nvSpPr>
        <p:spPr/>
        <p:txBody>
          <a:bodyPr/>
          <a:lstStyle>
            <a:lvl1pPr>
              <a:defRPr/>
            </a:lvl1pPr>
          </a:lstStyle>
          <a:p>
            <a:pPr>
              <a:defRPr/>
            </a:pPr>
            <a:fld id="{E72EF02D-529E-4435-B44A-7314DE81DEC8}" type="slidenum">
              <a:rPr lang="es-CO" altLang="es-CL"/>
              <a:pPr>
                <a:defRPr/>
              </a:pPr>
              <a:t>‹Nº›</a:t>
            </a:fld>
            <a:endParaRPr lang="es-CO" altLang="es-CL"/>
          </a:p>
        </p:txBody>
      </p:sp>
      <p:sp>
        <p:nvSpPr>
          <p:cNvPr id="5" name="7 Marcador de pie de página"/>
          <p:cNvSpPr>
            <a:spLocks noGrp="1"/>
          </p:cNvSpPr>
          <p:nvPr>
            <p:ph type="ftr" sz="quarter" idx="12"/>
          </p:nvPr>
        </p:nvSpPr>
        <p:spPr/>
        <p:txBody>
          <a:bodyPr rtlCol="0"/>
          <a:lstStyle>
            <a:lvl1pPr>
              <a:defRPr/>
            </a:lvl1pPr>
          </a:lstStyle>
          <a:p>
            <a:pPr>
              <a:defRPr/>
            </a:pPr>
            <a:endParaRPr lang="es-CO"/>
          </a:p>
        </p:txBody>
      </p:sp>
    </p:spTree>
    <p:extLst>
      <p:ext uri="{BB962C8B-B14F-4D97-AF65-F5344CB8AC3E}">
        <p14:creationId xmlns:p14="http://schemas.microsoft.com/office/powerpoint/2010/main" val="3607895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fld id="{6FC5369C-8225-4154-9F3C-61A1B1C4C442}" type="datetimeFigureOut">
              <a:rPr lang="es-CO"/>
              <a:pPr>
                <a:defRPr/>
              </a:pPr>
              <a:t>9/05/2025</a:t>
            </a:fld>
            <a:endParaRPr lang="es-CO"/>
          </a:p>
        </p:txBody>
      </p:sp>
      <p:sp>
        <p:nvSpPr>
          <p:cNvPr id="3" name="2 Marcador de pie de página"/>
          <p:cNvSpPr>
            <a:spLocks noGrp="1"/>
          </p:cNvSpPr>
          <p:nvPr>
            <p:ph type="ftr" sz="quarter" idx="11"/>
          </p:nvPr>
        </p:nvSpPr>
        <p:spPr/>
        <p:txBody>
          <a:bodyPr/>
          <a:lstStyle>
            <a:lvl1pPr>
              <a:defRPr/>
            </a:lvl1pPr>
          </a:lstStyle>
          <a:p>
            <a:pPr>
              <a:defRPr/>
            </a:pPr>
            <a:endParaRPr lang="es-CO"/>
          </a:p>
        </p:txBody>
      </p:sp>
      <p:sp>
        <p:nvSpPr>
          <p:cNvPr id="4" name="22 Marcador de número de diapositiva"/>
          <p:cNvSpPr>
            <a:spLocks noGrp="1"/>
          </p:cNvSpPr>
          <p:nvPr>
            <p:ph type="sldNum" sz="quarter" idx="12"/>
          </p:nvPr>
        </p:nvSpPr>
        <p:spPr/>
        <p:txBody>
          <a:bodyPr/>
          <a:lstStyle>
            <a:lvl1pPr>
              <a:defRPr/>
            </a:lvl1pPr>
          </a:lstStyle>
          <a:p>
            <a:pPr>
              <a:defRPr/>
            </a:pPr>
            <a:fld id="{1039FA5D-25C5-4B21-95EC-6A2F9DB08FD4}" type="slidenum">
              <a:rPr lang="es-CO" altLang="es-CL"/>
              <a:pPr>
                <a:defRPr/>
              </a:pPr>
              <a:t>‹Nº›</a:t>
            </a:fld>
            <a:endParaRPr lang="es-CO" altLang="es-CL"/>
          </a:p>
        </p:txBody>
      </p:sp>
    </p:spTree>
    <p:extLst>
      <p:ext uri="{BB962C8B-B14F-4D97-AF65-F5344CB8AC3E}">
        <p14:creationId xmlns:p14="http://schemas.microsoft.com/office/powerpoint/2010/main" val="120950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12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cs typeface="+mn-cs"/>
            </a:endParaRPr>
          </a:p>
        </p:txBody>
      </p:sp>
      <p:sp>
        <p:nvSpPr>
          <p:cNvPr id="6" name="14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cs typeface="+mn-cs"/>
            </a:endParaRPr>
          </a:p>
        </p:txBody>
      </p:sp>
      <p:sp>
        <p:nvSpPr>
          <p:cNvPr id="7" name="16 Conector recto"/>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CL"/>
          </a:p>
        </p:txBody>
      </p:sp>
      <p:sp>
        <p:nvSpPr>
          <p:cNvPr id="8" name="17 Conector recto"/>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CL"/>
          </a:p>
        </p:txBody>
      </p:sp>
      <p:sp>
        <p:nvSpPr>
          <p:cNvPr id="9" name="18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19 Conector recto"/>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CL"/>
          </a:p>
        </p:txBody>
      </p:sp>
      <p:sp>
        <p:nvSpPr>
          <p:cNvPr id="11" name="20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1 Título"/>
          <p:cNvSpPr>
            <a:spLocks noGrp="1"/>
          </p:cNvSpPr>
          <p:nvPr>
            <p:ph type="title"/>
          </p:nvPr>
        </p:nvSpPr>
        <p:spPr>
          <a:xfrm rot="5400000">
            <a:off x="3371850" y="3200400"/>
            <a:ext cx="6309360" cy="457200"/>
          </a:xfrm>
        </p:spPr>
        <p:txBody>
          <a:bodyPr/>
          <a:lstStyle>
            <a:lvl1pPr algn="l">
              <a:buNone/>
              <a:defRPr sz="2000" b="1" cap="small" baseline="0"/>
            </a:lvl1pPr>
          </a:lstStyle>
          <a:p>
            <a:r>
              <a:rPr lang="es-ES"/>
              <a:t>Haga clic para modificar el estilo de título del patrón</a:t>
            </a:r>
            <a:endParaRPr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s-ES"/>
              <a:t>Haga clic para modificar el estilo de texto del patrón</a:t>
            </a:r>
          </a:p>
        </p:txBody>
      </p:sp>
      <p:sp>
        <p:nvSpPr>
          <p:cNvPr id="18" name="17 Marcador de contenido"/>
          <p:cNvSpPr>
            <a:spLocks noGrp="1"/>
          </p:cNvSpPr>
          <p:nvPr>
            <p:ph sz="quarter" idx="1"/>
          </p:nvPr>
        </p:nvSpPr>
        <p:spPr>
          <a:xfrm>
            <a:off x="304800" y="274320"/>
            <a:ext cx="5638800" cy="632764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2" name="20 Marcador de fecha"/>
          <p:cNvSpPr>
            <a:spLocks noGrp="1"/>
          </p:cNvSpPr>
          <p:nvPr>
            <p:ph type="dt" sz="half" idx="10"/>
          </p:nvPr>
        </p:nvSpPr>
        <p:spPr/>
        <p:txBody>
          <a:bodyPr rtlCol="0"/>
          <a:lstStyle>
            <a:lvl1pPr>
              <a:defRPr/>
            </a:lvl1pPr>
          </a:lstStyle>
          <a:p>
            <a:pPr>
              <a:defRPr/>
            </a:pPr>
            <a:fld id="{F04F422C-1FD1-43DD-B6C1-8FA6176FC948}" type="datetimeFigureOut">
              <a:rPr lang="es-CO"/>
              <a:pPr>
                <a:defRPr/>
              </a:pPr>
              <a:t>9/05/2025</a:t>
            </a:fld>
            <a:endParaRPr lang="es-CO"/>
          </a:p>
        </p:txBody>
      </p:sp>
      <p:sp>
        <p:nvSpPr>
          <p:cNvPr id="13" name="21 Marcador de número de diapositiva"/>
          <p:cNvSpPr>
            <a:spLocks noGrp="1"/>
          </p:cNvSpPr>
          <p:nvPr>
            <p:ph type="sldNum" sz="quarter" idx="11"/>
          </p:nvPr>
        </p:nvSpPr>
        <p:spPr/>
        <p:txBody>
          <a:bodyPr/>
          <a:lstStyle>
            <a:lvl1pPr>
              <a:defRPr/>
            </a:lvl1pPr>
          </a:lstStyle>
          <a:p>
            <a:pPr>
              <a:defRPr/>
            </a:pPr>
            <a:fld id="{7B39B9DA-7C87-4770-A191-93A9AE0069CA}" type="slidenum">
              <a:rPr lang="es-CO" altLang="es-CL"/>
              <a:pPr>
                <a:defRPr/>
              </a:pPr>
              <a:t>‹Nº›</a:t>
            </a:fld>
            <a:endParaRPr lang="es-CO" altLang="es-CL"/>
          </a:p>
        </p:txBody>
      </p:sp>
      <p:sp>
        <p:nvSpPr>
          <p:cNvPr id="14" name="22 Marcador de pie de página"/>
          <p:cNvSpPr>
            <a:spLocks noGrp="1"/>
          </p:cNvSpPr>
          <p:nvPr>
            <p:ph type="ftr" sz="quarter" idx="12"/>
          </p:nvPr>
        </p:nvSpPr>
        <p:spPr/>
        <p:txBody>
          <a:bodyPr rtlCol="0"/>
          <a:lstStyle>
            <a:lvl1pPr>
              <a:defRPr/>
            </a:lvl1pPr>
          </a:lstStyle>
          <a:p>
            <a:pPr>
              <a:defRPr/>
            </a:pPr>
            <a:endParaRPr lang="es-CO"/>
          </a:p>
        </p:txBody>
      </p:sp>
    </p:spTree>
    <p:extLst>
      <p:ext uri="{BB962C8B-B14F-4D97-AF65-F5344CB8AC3E}">
        <p14:creationId xmlns:p14="http://schemas.microsoft.com/office/powerpoint/2010/main" val="335563397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12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6" name="14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16 Conector recto"/>
          <p:cNvSpPr>
            <a:spLocks noChangeShapeType="1"/>
          </p:cNvSpPr>
          <p:nvPr/>
        </p:nvSpPr>
        <p:spPr bwMode="auto">
          <a:xfrm>
            <a:off x="89916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s-CL"/>
          </a:p>
        </p:txBody>
      </p:sp>
      <p:sp>
        <p:nvSpPr>
          <p:cNvPr id="8" name="17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18 Conector recto"/>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CL"/>
          </a:p>
        </p:txBody>
      </p:sp>
      <p:sp>
        <p:nvSpPr>
          <p:cNvPr id="10" name="19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cs typeface="+mn-cs"/>
            </a:endParaRPr>
          </a:p>
        </p:txBody>
      </p:sp>
      <p:sp>
        <p:nvSpPr>
          <p:cNvPr id="11" name="20 Conector recto"/>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CL"/>
          </a:p>
        </p:txBody>
      </p:sp>
      <p:sp>
        <p:nvSpPr>
          <p:cNvPr id="2" name="1 Título"/>
          <p:cNvSpPr>
            <a:spLocks noGrp="1"/>
          </p:cNvSpPr>
          <p:nvPr>
            <p:ph type="title"/>
          </p:nvPr>
        </p:nvSpPr>
        <p:spPr>
          <a:xfrm rot="5400000">
            <a:off x="3350133" y="3200400"/>
            <a:ext cx="6309360" cy="457200"/>
          </a:xfrm>
        </p:spPr>
        <p:txBody>
          <a:bodyPr/>
          <a:lstStyle>
            <a:lvl1pPr algn="l">
              <a:buNone/>
              <a:defRPr sz="2000" b="1"/>
            </a:lvl1pPr>
          </a:lstStyle>
          <a:p>
            <a:r>
              <a:rPr lang="es-ES"/>
              <a:t>Haga clic para modificar el estilo de título del patrón</a:t>
            </a:r>
            <a:endParaRPr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s-ES" noProof="0"/>
              <a:t>Haga clic en el icono para agregar una imagen</a:t>
            </a:r>
            <a:endParaRPr lang="en-US" noProof="0"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s-ES"/>
              <a:t>Haga clic para modificar el estilo de texto del patrón</a:t>
            </a:r>
          </a:p>
        </p:txBody>
      </p:sp>
      <p:sp>
        <p:nvSpPr>
          <p:cNvPr id="12" name="16 Marcador de fecha"/>
          <p:cNvSpPr>
            <a:spLocks noGrp="1"/>
          </p:cNvSpPr>
          <p:nvPr>
            <p:ph type="dt" sz="half" idx="10"/>
          </p:nvPr>
        </p:nvSpPr>
        <p:spPr/>
        <p:txBody>
          <a:bodyPr rtlCol="0"/>
          <a:lstStyle>
            <a:lvl1pPr>
              <a:defRPr/>
            </a:lvl1pPr>
          </a:lstStyle>
          <a:p>
            <a:pPr>
              <a:defRPr/>
            </a:pPr>
            <a:fld id="{B316C386-4850-4FA5-868A-AD34BB790C98}" type="datetimeFigureOut">
              <a:rPr lang="es-CO"/>
              <a:pPr>
                <a:defRPr/>
              </a:pPr>
              <a:t>9/05/2025</a:t>
            </a:fld>
            <a:endParaRPr lang="es-CO"/>
          </a:p>
        </p:txBody>
      </p:sp>
      <p:sp>
        <p:nvSpPr>
          <p:cNvPr id="13" name="17 Marcador de número de diapositiva"/>
          <p:cNvSpPr>
            <a:spLocks noGrp="1"/>
          </p:cNvSpPr>
          <p:nvPr>
            <p:ph type="sldNum" sz="quarter" idx="11"/>
          </p:nvPr>
        </p:nvSpPr>
        <p:spPr/>
        <p:txBody>
          <a:bodyPr/>
          <a:lstStyle>
            <a:lvl1pPr>
              <a:defRPr/>
            </a:lvl1pPr>
          </a:lstStyle>
          <a:p>
            <a:pPr>
              <a:defRPr/>
            </a:pPr>
            <a:fld id="{8AD81980-8E21-4039-AE3F-2D20B16C8BED}" type="slidenum">
              <a:rPr lang="es-CO" altLang="es-CL"/>
              <a:pPr>
                <a:defRPr/>
              </a:pPr>
              <a:t>‹Nº›</a:t>
            </a:fld>
            <a:endParaRPr lang="es-CO" altLang="es-CL"/>
          </a:p>
        </p:txBody>
      </p:sp>
      <p:sp>
        <p:nvSpPr>
          <p:cNvPr id="14" name="20 Marcador de pie de página"/>
          <p:cNvSpPr>
            <a:spLocks noGrp="1"/>
          </p:cNvSpPr>
          <p:nvPr>
            <p:ph type="ftr" sz="quarter" idx="12"/>
          </p:nvPr>
        </p:nvSpPr>
        <p:spPr/>
        <p:txBody>
          <a:bodyPr rtlCol="0"/>
          <a:lstStyle>
            <a:lvl1pPr>
              <a:defRPr/>
            </a:lvl1pPr>
          </a:lstStyle>
          <a:p>
            <a:pPr>
              <a:defRPr/>
            </a:pPr>
            <a:endParaRPr lang="es-CO"/>
          </a:p>
        </p:txBody>
      </p:sp>
    </p:spTree>
    <p:extLst>
      <p:ext uri="{BB962C8B-B14F-4D97-AF65-F5344CB8AC3E}">
        <p14:creationId xmlns:p14="http://schemas.microsoft.com/office/powerpoint/2010/main" val="4162559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cs typeface="+mn-cs"/>
            </a:endParaRPr>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lang="es-ES"/>
              <a:t>Haga clic para modificar el estilo de título del patrón</a:t>
            </a:r>
            <a:endParaRPr lang="en-US"/>
          </a:p>
        </p:txBody>
      </p:sp>
      <p:sp>
        <p:nvSpPr>
          <p:cNvPr id="1028" name="12 Marcador de texto"/>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CL"/>
              <a:t>Haga clic para modificar el estilo de texto del patrón</a:t>
            </a:r>
          </a:p>
          <a:p>
            <a:pPr lvl="1"/>
            <a:r>
              <a:rPr lang="es-ES" altLang="es-CL"/>
              <a:t>Segundo nivel</a:t>
            </a:r>
          </a:p>
          <a:p>
            <a:pPr lvl="2"/>
            <a:r>
              <a:rPr lang="es-ES" altLang="es-CL"/>
              <a:t>Tercer nivel</a:t>
            </a:r>
          </a:p>
          <a:p>
            <a:pPr lvl="3"/>
            <a:r>
              <a:rPr lang="es-ES" altLang="es-CL"/>
              <a:t>Cuarto nivel</a:t>
            </a:r>
          </a:p>
          <a:p>
            <a:pPr lvl="4"/>
            <a:r>
              <a:rPr lang="es-ES" altLang="es-CL"/>
              <a:t>Quinto nivel</a:t>
            </a:r>
            <a:endParaRPr lang="en-US" altLang="es-CL"/>
          </a:p>
        </p:txBody>
      </p:sp>
      <p:sp>
        <p:nvSpPr>
          <p:cNvPr id="14" name="13 Marcador de fecha"/>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fld id="{B454A46C-DC2A-48CD-85F8-F500824AB397}" type="datetimeFigureOut">
              <a:rPr lang="es-CO"/>
              <a:pPr>
                <a:defRPr/>
              </a:pPr>
              <a:t>9/05/2025</a:t>
            </a:fld>
            <a:endParaRPr lang="es-CO"/>
          </a:p>
        </p:txBody>
      </p:sp>
      <p:sp>
        <p:nvSpPr>
          <p:cNvPr id="3" name="2 Marcador de pie de página"/>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s-CO"/>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032" name="8 Conector recto"/>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CL"/>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34" name="10 Conector recto"/>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CL"/>
          </a:p>
        </p:txBody>
      </p:sp>
      <p:sp>
        <p:nvSpPr>
          <p:cNvPr id="12" name="11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3" name="22 Marcador de número de diapositiva"/>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400" b="1">
                <a:solidFill>
                  <a:srgbClr val="FFFFFF"/>
                </a:solidFill>
                <a:latin typeface="Century Schoolbook" panose="02040604050505020304" pitchFamily="18" charset="0"/>
              </a:defRPr>
            </a:lvl1pPr>
          </a:lstStyle>
          <a:p>
            <a:pPr>
              <a:defRPr/>
            </a:pPr>
            <a:fld id="{620709AB-8618-4553-BC6E-AA5CE26BA7FD}" type="slidenum">
              <a:rPr lang="es-CO" altLang="es-CL"/>
              <a:pPr>
                <a:defRPr/>
              </a:pPr>
              <a:t>‹Nº›</a:t>
            </a:fld>
            <a:endParaRPr lang="es-CO" altLang="es-CL"/>
          </a:p>
        </p:txBody>
      </p:sp>
    </p:spTree>
  </p:cSld>
  <p:clrMap bg1="lt1" tx1="dk1" bg2="lt2" tx2="dk2" accent1="accent1" accent2="accent2" accent3="accent3" accent4="accent4" accent5="accent5" accent6="accent6" hlink="hlink" folHlink="folHlink"/>
  <p:sldLayoutIdLst>
    <p:sldLayoutId id="2147484397" r:id="rId1"/>
    <p:sldLayoutId id="2147484398" r:id="rId2"/>
    <p:sldLayoutId id="2147484399" r:id="rId3"/>
    <p:sldLayoutId id="2147484392" r:id="rId4"/>
    <p:sldLayoutId id="2147484393" r:id="rId5"/>
    <p:sldLayoutId id="2147484400" r:id="rId6"/>
    <p:sldLayoutId id="2147484394" r:id="rId7"/>
    <p:sldLayoutId id="2147484401" r:id="rId8"/>
    <p:sldLayoutId id="2147484402" r:id="rId9"/>
    <p:sldLayoutId id="2147484395" r:id="rId10"/>
    <p:sldLayoutId id="2147484396" r:id="rId11"/>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63" y="260648"/>
            <a:ext cx="7467600" cy="1668165"/>
          </a:xfrm>
        </p:spPr>
        <p:txBody>
          <a:bodyPr>
            <a:noAutofit/>
          </a:bodyPr>
          <a:lstStyle/>
          <a:p>
            <a:pPr algn="ctr" eaLnBrk="1" fontAlgn="auto" hangingPunct="1">
              <a:spcAft>
                <a:spcPts val="0"/>
              </a:spcAft>
              <a:defRPr/>
            </a:pPr>
            <a:r>
              <a:rPr lang="es-CO" sz="5400" dirty="0"/>
              <a:t>CUENTA PÚBLICA 2024</a:t>
            </a:r>
          </a:p>
        </p:txBody>
      </p:sp>
      <p:sp>
        <p:nvSpPr>
          <p:cNvPr id="9219" name="2 Marcador de contenido"/>
          <p:cNvSpPr>
            <a:spLocks noGrp="1"/>
          </p:cNvSpPr>
          <p:nvPr>
            <p:ph sz="quarter" idx="1"/>
          </p:nvPr>
        </p:nvSpPr>
        <p:spPr>
          <a:xfrm>
            <a:off x="539750" y="1984375"/>
            <a:ext cx="7467600" cy="4468813"/>
          </a:xfrm>
        </p:spPr>
        <p:txBody>
          <a:bodyPr/>
          <a:lstStyle/>
          <a:p>
            <a:pPr marL="0" indent="0" eaLnBrk="1" hangingPunct="1">
              <a:buNone/>
            </a:pPr>
            <a:endParaRPr lang="es-CO" altLang="es-CL" dirty="0"/>
          </a:p>
          <a:p>
            <a:pPr eaLnBrk="1" hangingPunct="1"/>
            <a:r>
              <a:rPr lang="es-CO" altLang="es-CL" dirty="0"/>
              <a:t>Ley Sep</a:t>
            </a:r>
          </a:p>
          <a:p>
            <a:pPr eaLnBrk="1" hangingPunct="1"/>
            <a:r>
              <a:rPr lang="es-CO" altLang="es-CL" dirty="0"/>
              <a:t>Procesos Pedagógicos</a:t>
            </a:r>
          </a:p>
          <a:p>
            <a:pPr eaLnBrk="1" hangingPunct="1"/>
            <a:r>
              <a:rPr lang="es-CO" altLang="es-CL" dirty="0" err="1"/>
              <a:t>Simce</a:t>
            </a:r>
            <a:r>
              <a:rPr lang="es-CO" altLang="es-CL" dirty="0"/>
              <a:t> 2024</a:t>
            </a:r>
          </a:p>
          <a:p>
            <a:pPr eaLnBrk="1" hangingPunct="1"/>
            <a:r>
              <a:rPr lang="es-CO" altLang="es-CL" dirty="0"/>
              <a:t>Resultados Educativos  </a:t>
            </a:r>
          </a:p>
          <a:p>
            <a:pPr eaLnBrk="1" hangingPunct="1"/>
            <a:r>
              <a:rPr lang="es-CO" altLang="es-CL" dirty="0"/>
              <a:t>Inversiones y Recursos</a:t>
            </a:r>
          </a:p>
          <a:p>
            <a:pPr eaLnBrk="1" hangingPunct="1"/>
            <a:r>
              <a:rPr lang="es-CO" altLang="es-CL" dirty="0"/>
              <a:t>Equipamiento</a:t>
            </a:r>
          </a:p>
          <a:p>
            <a:pPr eaLnBrk="1" hangingPunct="1"/>
            <a:r>
              <a:rPr lang="es-CO" altLang="es-CL" dirty="0"/>
              <a:t>Desafíos y compromisos</a:t>
            </a:r>
          </a:p>
          <a:p>
            <a:pPr eaLnBrk="1" hangingPunct="1"/>
            <a:r>
              <a:rPr lang="es-CO" altLang="es-CL" dirty="0"/>
              <a:t>Colegio con Excelencia Académica.2020-2021 y ahora 2022- 2023-2024-2025.-</a:t>
            </a:r>
          </a:p>
          <a:p>
            <a:pPr marL="0" indent="0" eaLnBrk="1" hangingPunct="1">
              <a:buNone/>
            </a:pPr>
            <a:endParaRPr lang="es-CO" altLang="es-CL" dirty="0"/>
          </a:p>
        </p:txBody>
      </p:sp>
      <p:pic>
        <p:nvPicPr>
          <p:cNvPr id="9220" name="Picture 4" descr="LOGO BEL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750" y="2357438"/>
            <a:ext cx="198437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288" y="188913"/>
            <a:ext cx="7467600" cy="561975"/>
          </a:xfrm>
        </p:spPr>
        <p:txBody>
          <a:bodyPr/>
          <a:lstStyle/>
          <a:p>
            <a:pPr algn="ctr">
              <a:defRPr/>
            </a:pPr>
            <a:r>
              <a:rPr lang="es-CO" b="1" i="1" dirty="0"/>
              <a:t>Prácticas Pedagógicas</a:t>
            </a:r>
            <a:endParaRPr lang="es-CL" dirty="0"/>
          </a:p>
        </p:txBody>
      </p:sp>
      <p:sp>
        <p:nvSpPr>
          <p:cNvPr id="18435" name="2 Marcador de contenido"/>
          <p:cNvSpPr>
            <a:spLocks noGrp="1"/>
          </p:cNvSpPr>
          <p:nvPr>
            <p:ph sz="quarter" idx="1"/>
          </p:nvPr>
        </p:nvSpPr>
        <p:spPr>
          <a:xfrm>
            <a:off x="468313" y="765175"/>
            <a:ext cx="8135937" cy="5664200"/>
          </a:xfrm>
        </p:spPr>
        <p:txBody>
          <a:bodyPr/>
          <a:lstStyle/>
          <a:p>
            <a:pPr algn="just" eaLnBrk="1" hangingPunct="1"/>
            <a:r>
              <a:rPr lang="es-CO" altLang="es-CL" sz="2000" b="1" i="1" dirty="0"/>
              <a:t>UTP e Inspectoría General, informan todos los procedimientos , para el retorno seguro</a:t>
            </a:r>
            <a:endParaRPr lang="es-CL" altLang="es-CL" sz="2000" dirty="0"/>
          </a:p>
          <a:p>
            <a:pPr algn="just"/>
            <a:r>
              <a:rPr lang="es-CL" altLang="es-CL" dirty="0"/>
              <a:t>Se realizo seguimiento y apoyo a estudiantes con dificultades socioemocionales  y de adaptación.</a:t>
            </a:r>
          </a:p>
          <a:p>
            <a:pPr algn="just"/>
            <a:r>
              <a:rPr lang="es-CL" altLang="es-CL" dirty="0"/>
              <a:t>Se acompaño a los profesores en el desarrollo de sus clase ,para fortalecer el desarrollo del proceso académico.</a:t>
            </a:r>
          </a:p>
          <a:p>
            <a:pPr algn="just"/>
            <a:r>
              <a:rPr lang="es-CL" altLang="es-CL" dirty="0"/>
              <a:t>Se realzó el apoyo emocional, en un plan de trabajo realizado por Inspectora General y Psicopedagoga y UTP, con la ayuda de una Psicóloga</a:t>
            </a:r>
          </a:p>
          <a:p>
            <a:pPr algn="just"/>
            <a:r>
              <a:rPr lang="es-CL" altLang="es-CL" dirty="0"/>
              <a:t>Durante el año, se abarcaron 9 temáticas de contención, en las que se consideraron , estudiantes , docentes, funcionarios y apoderados.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96925"/>
          </a:xfrm>
        </p:spPr>
        <p:txBody>
          <a:bodyPr>
            <a:normAutofit fontScale="90000"/>
          </a:bodyPr>
          <a:lstStyle/>
          <a:p>
            <a:pPr algn="ctr" eaLnBrk="1" fontAlgn="auto" hangingPunct="1">
              <a:spcAft>
                <a:spcPts val="0"/>
              </a:spcAft>
              <a:defRPr/>
            </a:pPr>
            <a:r>
              <a:rPr lang="es-CO" b="1" i="1" dirty="0"/>
              <a:t>Prácticas Pedagógicas</a:t>
            </a:r>
            <a:br>
              <a:rPr lang="es-CL" dirty="0"/>
            </a:br>
            <a:endParaRPr lang="es-CL" dirty="0"/>
          </a:p>
        </p:txBody>
      </p:sp>
      <p:sp>
        <p:nvSpPr>
          <p:cNvPr id="19459" name="2 Marcador de contenido"/>
          <p:cNvSpPr>
            <a:spLocks noGrp="1"/>
          </p:cNvSpPr>
          <p:nvPr>
            <p:ph sz="quarter" idx="1"/>
          </p:nvPr>
        </p:nvSpPr>
        <p:spPr>
          <a:xfrm>
            <a:off x="179512" y="764704"/>
            <a:ext cx="8605837" cy="5954713"/>
          </a:xfrm>
        </p:spPr>
        <p:txBody>
          <a:bodyPr/>
          <a:lstStyle/>
          <a:p>
            <a:pPr algn="just" eaLnBrk="1" hangingPunct="1">
              <a:buFont typeface="Wingdings" panose="05000000000000000000" pitchFamily="2" charset="2"/>
              <a:buNone/>
            </a:pPr>
            <a:r>
              <a:rPr lang="es-CL" altLang="es-CL" dirty="0"/>
              <a:t> - Retomamos , plan pedagógico en bases a las Orientaciones entregadas por  Mineduc.</a:t>
            </a:r>
          </a:p>
          <a:p>
            <a:pPr algn="just" eaLnBrk="1" hangingPunct="1">
              <a:buFont typeface="Wingdings" panose="05000000000000000000" pitchFamily="2" charset="2"/>
              <a:buNone/>
            </a:pPr>
            <a:r>
              <a:rPr lang="es-CL" altLang="es-CL" dirty="0"/>
              <a:t>-</a:t>
            </a:r>
            <a:r>
              <a:rPr lang="es-CL" altLang="es-CL" dirty="0" err="1"/>
              <a:t>Gestíon</a:t>
            </a:r>
            <a:r>
              <a:rPr lang="es-CL" altLang="es-CL" dirty="0"/>
              <a:t> de equipo de apoyo a la labor pedagógica.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58175" cy="439737"/>
          </a:xfrm>
        </p:spPr>
        <p:txBody>
          <a:bodyPr>
            <a:normAutofit fontScale="90000"/>
          </a:bodyPr>
          <a:lstStyle/>
          <a:p>
            <a:pPr algn="ctr" eaLnBrk="1" fontAlgn="auto" hangingPunct="1">
              <a:spcAft>
                <a:spcPts val="0"/>
              </a:spcAft>
              <a:defRPr/>
            </a:pPr>
            <a:r>
              <a:rPr lang="es-CO" b="1" i="1" dirty="0"/>
              <a:t>Prácticas Pedagógicas</a:t>
            </a:r>
            <a:endParaRPr lang="es-CL" dirty="0"/>
          </a:p>
        </p:txBody>
      </p:sp>
      <p:sp>
        <p:nvSpPr>
          <p:cNvPr id="20483" name="2 Marcador de contenido"/>
          <p:cNvSpPr>
            <a:spLocks noGrp="1"/>
          </p:cNvSpPr>
          <p:nvPr>
            <p:ph sz="quarter" idx="1"/>
          </p:nvPr>
        </p:nvSpPr>
        <p:spPr>
          <a:xfrm>
            <a:off x="214313" y="785813"/>
            <a:ext cx="8572500" cy="5811837"/>
          </a:xfrm>
        </p:spPr>
        <p:txBody>
          <a:bodyPr/>
          <a:lstStyle/>
          <a:p>
            <a:pPr algn="just" eaLnBrk="1" hangingPunct="1"/>
            <a:r>
              <a:rPr lang="es-CO" altLang="es-CL" sz="2000" b="1" i="1" dirty="0"/>
              <a:t>Trabajo Pedagógico en Equipo.</a:t>
            </a:r>
            <a:endParaRPr lang="es-CL" altLang="es-CL" sz="2000" dirty="0"/>
          </a:p>
          <a:p>
            <a:pPr algn="just" eaLnBrk="1" hangingPunct="1"/>
            <a:r>
              <a:rPr lang="es-CO" altLang="es-CL" sz="2000" b="1" i="1" dirty="0"/>
              <a:t>100%  cumplimiento de Reflexiones Pedagógicas quincenales , </a:t>
            </a:r>
            <a:endParaRPr lang="es-CL" altLang="es-CL" sz="2000" dirty="0"/>
          </a:p>
          <a:p>
            <a:pPr algn="just" eaLnBrk="1" hangingPunct="1"/>
            <a:r>
              <a:rPr lang="es-CO" altLang="es-CL" sz="2000" b="1" i="1" dirty="0"/>
              <a:t>Desarrollo de  planificación interdisciplinaria.</a:t>
            </a:r>
            <a:endParaRPr lang="es-CL" altLang="es-CL" sz="2000" dirty="0"/>
          </a:p>
          <a:p>
            <a:pPr algn="just" eaLnBrk="1" hangingPunct="1"/>
            <a:r>
              <a:rPr lang="es-CO" altLang="es-CL" sz="2000" b="1" i="1" dirty="0"/>
              <a:t>Citación y firmas de compromisos, a apoderados de estudiantes con bajo rendimiento y baja asistencia.</a:t>
            </a:r>
          </a:p>
          <a:p>
            <a:pPr algn="just" eaLnBrk="1" hangingPunct="1"/>
            <a:r>
              <a:rPr lang="es-CO" altLang="es-CL" sz="2000" b="1" i="1" dirty="0"/>
              <a:t>Firma de Compromiso de apoderados de posible </a:t>
            </a:r>
            <a:r>
              <a:rPr lang="es-CO" altLang="es-CL" sz="2000" b="1" i="1" dirty="0" err="1"/>
              <a:t>repitencia</a:t>
            </a:r>
            <a:r>
              <a:rPr lang="es-CO" altLang="es-CL" sz="2000" b="1" i="1" dirty="0"/>
              <a:t>.</a:t>
            </a:r>
            <a:endParaRPr lang="es-CL" altLang="es-CL" sz="2000" dirty="0"/>
          </a:p>
          <a:p>
            <a:pPr algn="just" eaLnBrk="1" hangingPunct="1"/>
            <a:r>
              <a:rPr lang="es-CO" altLang="es-CL" sz="2000" b="1" i="1" dirty="0"/>
              <a:t>Se generan instancias de entrevistas, citaciones, reuniones, para atención de apoderados, en bien de lograr mayor compromiso en temas tales como: atrasos, rendimiento académico, disciplina.</a:t>
            </a:r>
            <a:endParaRPr lang="es-CL" altLang="es-CL" sz="2000" dirty="0"/>
          </a:p>
          <a:p>
            <a:pPr algn="just" eaLnBrk="1" hangingPunct="1"/>
            <a:r>
              <a:rPr lang="es-CO" altLang="es-CL" sz="2000" b="1" i="1" dirty="0"/>
              <a:t>Invitaciones a los padres y apoderados a presenciar actividades de términos como graduaciones y licenciaturas, último día de clases de cuarto medio .</a:t>
            </a:r>
          </a:p>
          <a:p>
            <a:pPr algn="just" eaLnBrk="1" hangingPunct="1"/>
            <a:endParaRPr lang="es-CL" altLang="es-CL"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2 Marcador de contenido"/>
          <p:cNvSpPr>
            <a:spLocks noGrp="1"/>
          </p:cNvSpPr>
          <p:nvPr>
            <p:ph sz="quarter" idx="1"/>
          </p:nvPr>
        </p:nvSpPr>
        <p:spPr>
          <a:xfrm>
            <a:off x="457200" y="285750"/>
            <a:ext cx="7972425" cy="6188075"/>
          </a:xfrm>
        </p:spPr>
        <p:txBody>
          <a:bodyPr/>
          <a:lstStyle/>
          <a:p>
            <a:pPr marL="0" indent="0" algn="just" eaLnBrk="1" hangingPunct="1">
              <a:buFont typeface="Wingdings" panose="05000000000000000000" pitchFamily="2" charset="2"/>
              <a:buNone/>
              <a:defRPr/>
            </a:pPr>
            <a:endParaRPr lang="es-CO" altLang="es-CL" b="1" i="1" dirty="0"/>
          </a:p>
          <a:p>
            <a:pPr algn="just" eaLnBrk="1" hangingPunct="1">
              <a:defRPr/>
            </a:pPr>
            <a:r>
              <a:rPr lang="es-CO" altLang="es-CL" b="1" i="1" dirty="0"/>
              <a:t>Perfeccionamiento Docente permanente. Se realizaron talleres de  perfeccionamiento, en Convivencia </a:t>
            </a:r>
            <a:r>
              <a:rPr lang="es-CO" altLang="es-CL" b="1" i="1" dirty="0" err="1"/>
              <a:t>Escolar,Trabajo</a:t>
            </a:r>
            <a:r>
              <a:rPr lang="es-CO" altLang="es-CL" b="1" i="1" dirty="0"/>
              <a:t> Colaborativo , charla </a:t>
            </a:r>
            <a:r>
              <a:rPr lang="es-CO" altLang="es-CL" b="1" i="1" dirty="0" err="1"/>
              <a:t>on</a:t>
            </a:r>
            <a:r>
              <a:rPr lang="es-CO" altLang="es-CL" b="1" i="1" dirty="0"/>
              <a:t> </a:t>
            </a:r>
            <a:r>
              <a:rPr lang="es-CO" altLang="es-CL" b="1" i="1" dirty="0" err="1"/>
              <a:t>line,Inclisión</a:t>
            </a:r>
            <a:r>
              <a:rPr lang="es-CO" altLang="es-CL" b="1" i="1" dirty="0"/>
              <a:t> </a:t>
            </a:r>
            <a:r>
              <a:rPr lang="es-CO" altLang="es-CL" b="1" i="1" dirty="0" err="1"/>
              <a:t>Educativa,Bajada</a:t>
            </a:r>
            <a:r>
              <a:rPr lang="es-CO" altLang="es-CL" b="1" i="1" dirty="0"/>
              <a:t> de Protocolos, taller para padres </a:t>
            </a:r>
            <a:r>
              <a:rPr lang="es-CO" altLang="es-CL" b="1" i="1" dirty="0" err="1"/>
              <a:t>on</a:t>
            </a:r>
            <a:r>
              <a:rPr lang="es-CO" altLang="es-CL" b="1" i="1" dirty="0"/>
              <a:t> line y Evaluación Formativa.</a:t>
            </a:r>
            <a:endParaRPr lang="es-CL" altLang="es-CL" dirty="0"/>
          </a:p>
          <a:p>
            <a:pPr algn="just" eaLnBrk="1" hangingPunct="1">
              <a:defRPr/>
            </a:pPr>
            <a:r>
              <a:rPr lang="es-CO" altLang="es-CL" b="1" i="1" dirty="0"/>
              <a:t>Convivencia  Escolar , Gestión de resultados</a:t>
            </a:r>
          </a:p>
          <a:p>
            <a:pPr algn="just" eaLnBrk="1" hangingPunct="1">
              <a:buFont typeface="Wingdings" panose="05000000000000000000" pitchFamily="2" charset="2"/>
              <a:buNone/>
              <a:defRPr/>
            </a:pPr>
            <a:r>
              <a:rPr lang="es-CO" altLang="es-CL" b="1" i="1" dirty="0"/>
              <a:t>   Académicos </a:t>
            </a:r>
          </a:p>
          <a:p>
            <a:pPr algn="just" eaLnBrk="1" hangingPunct="1">
              <a:buFont typeface="Wingdings" panose="05000000000000000000" pitchFamily="2" charset="2"/>
              <a:buNone/>
              <a:defRPr/>
            </a:pPr>
            <a:r>
              <a:rPr lang="es-CO" altLang="es-CL" b="1" i="1" dirty="0"/>
              <a:t>Acompañamiento al docente realizado por la Directora y UTP.</a:t>
            </a:r>
            <a:endParaRPr lang="es-MX" altLang="es-CL" dirty="0"/>
          </a:p>
          <a:p>
            <a:pPr algn="just" eaLnBrk="1" hangingPunct="1">
              <a:defRPr/>
            </a:pPr>
            <a:r>
              <a:rPr lang="es-MX" altLang="es-CL" b="1" i="1" dirty="0"/>
              <a:t>   Permanente intercambio de prácticas docentes y talleres de reflexión docente  presenciales por ciclos.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650" y="188913"/>
            <a:ext cx="7467600" cy="582612"/>
          </a:xfrm>
        </p:spPr>
        <p:txBody>
          <a:bodyPr/>
          <a:lstStyle/>
          <a:p>
            <a:pPr algn="ctr" eaLnBrk="1" fontAlgn="auto" hangingPunct="1">
              <a:spcAft>
                <a:spcPts val="0"/>
              </a:spcAft>
              <a:defRPr/>
            </a:pPr>
            <a:r>
              <a:rPr lang="es-CO" b="1" i="1" dirty="0"/>
              <a:t>Inversiones y Recursos</a:t>
            </a:r>
            <a:endParaRPr lang="es-CL" dirty="0"/>
          </a:p>
        </p:txBody>
      </p:sp>
      <p:graphicFrame>
        <p:nvGraphicFramePr>
          <p:cNvPr id="4" name="3 Marcador de contenido"/>
          <p:cNvGraphicFramePr>
            <a:graphicFrameLocks noGrp="1"/>
          </p:cNvGraphicFramePr>
          <p:nvPr>
            <p:ph sz="quarter" idx="1"/>
            <p:extLst>
              <p:ext uri="{D42A27DB-BD31-4B8C-83A1-F6EECF244321}">
                <p14:modId xmlns:p14="http://schemas.microsoft.com/office/powerpoint/2010/main" val="256562197"/>
              </p:ext>
            </p:extLst>
          </p:nvPr>
        </p:nvGraphicFramePr>
        <p:xfrm>
          <a:off x="539750" y="1268413"/>
          <a:ext cx="8104188" cy="4824412"/>
        </p:xfrm>
        <a:graphic>
          <a:graphicData uri="http://schemas.openxmlformats.org/drawingml/2006/table">
            <a:tbl>
              <a:tblPr/>
              <a:tblGrid>
                <a:gridCol w="960113">
                  <a:extLst>
                    <a:ext uri="{9D8B030D-6E8A-4147-A177-3AD203B41FA5}">
                      <a16:colId xmlns:a16="http://schemas.microsoft.com/office/drawing/2014/main" val="20000"/>
                    </a:ext>
                  </a:extLst>
                </a:gridCol>
                <a:gridCol w="1857467">
                  <a:extLst>
                    <a:ext uri="{9D8B030D-6E8A-4147-A177-3AD203B41FA5}">
                      <a16:colId xmlns:a16="http://schemas.microsoft.com/office/drawing/2014/main" val="20001"/>
                    </a:ext>
                  </a:extLst>
                </a:gridCol>
                <a:gridCol w="1143030">
                  <a:extLst>
                    <a:ext uri="{9D8B030D-6E8A-4147-A177-3AD203B41FA5}">
                      <a16:colId xmlns:a16="http://schemas.microsoft.com/office/drawing/2014/main" val="20002"/>
                    </a:ext>
                  </a:extLst>
                </a:gridCol>
                <a:gridCol w="1071642">
                  <a:extLst>
                    <a:ext uri="{9D8B030D-6E8A-4147-A177-3AD203B41FA5}">
                      <a16:colId xmlns:a16="http://schemas.microsoft.com/office/drawing/2014/main" val="20003"/>
                    </a:ext>
                  </a:extLst>
                </a:gridCol>
                <a:gridCol w="1000174">
                  <a:extLst>
                    <a:ext uri="{9D8B030D-6E8A-4147-A177-3AD203B41FA5}">
                      <a16:colId xmlns:a16="http://schemas.microsoft.com/office/drawing/2014/main" val="20004"/>
                    </a:ext>
                  </a:extLst>
                </a:gridCol>
                <a:gridCol w="928733">
                  <a:extLst>
                    <a:ext uri="{9D8B030D-6E8A-4147-A177-3AD203B41FA5}">
                      <a16:colId xmlns:a16="http://schemas.microsoft.com/office/drawing/2014/main" val="20005"/>
                    </a:ext>
                  </a:extLst>
                </a:gridCol>
                <a:gridCol w="1143029">
                  <a:extLst>
                    <a:ext uri="{9D8B030D-6E8A-4147-A177-3AD203B41FA5}">
                      <a16:colId xmlns:a16="http://schemas.microsoft.com/office/drawing/2014/main" val="20006"/>
                    </a:ext>
                  </a:extLst>
                </a:gridCol>
              </a:tblGrid>
              <a:tr h="1000150">
                <a:tc>
                  <a:txBody>
                    <a:bodyPr/>
                    <a:lstStyle/>
                    <a:p>
                      <a:pPr algn="ctr">
                        <a:lnSpc>
                          <a:spcPct val="115000"/>
                        </a:lnSpc>
                        <a:spcAft>
                          <a:spcPts val="1000"/>
                        </a:spcAft>
                      </a:pPr>
                      <a:endParaRPr lang="es-CL" sz="1000" dirty="0">
                        <a:latin typeface="Calibri"/>
                        <a:ea typeface="Calibri"/>
                        <a:cs typeface="Times New Roman"/>
                      </a:endParaRPr>
                    </a:p>
                  </a:txBody>
                  <a:tcPr marL="42230" marR="422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O" sz="1000" dirty="0">
                          <a:latin typeface="Calibri"/>
                          <a:ea typeface="Calibri"/>
                          <a:cs typeface="Times New Roman"/>
                        </a:rPr>
                        <a:t> </a:t>
                      </a:r>
                      <a:r>
                        <a:rPr lang="es-CO" sz="1000" b="1" dirty="0">
                          <a:latin typeface="Calibri"/>
                          <a:ea typeface="Calibri"/>
                          <a:cs typeface="Times New Roman"/>
                        </a:rPr>
                        <a:t>Declaración de ingresos efectivamente percibidos: (Cobros por financiamiento Compartido)</a:t>
                      </a:r>
                      <a:endParaRPr lang="es-CL" sz="1000" dirty="0">
                        <a:latin typeface="Calibri"/>
                        <a:ea typeface="Calibri"/>
                        <a:cs typeface="Times New Roman"/>
                      </a:endParaRPr>
                    </a:p>
                  </a:txBody>
                  <a:tcPr marL="42230" marR="422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O" sz="1000" b="1" dirty="0">
                          <a:solidFill>
                            <a:srgbClr val="000000"/>
                          </a:solidFill>
                          <a:latin typeface="Calibri"/>
                          <a:ea typeface="Calibri"/>
                          <a:cs typeface="Times New Roman"/>
                        </a:rPr>
                        <a:t>SUBVENCIONES RECIBIDAS MINEDUC</a:t>
                      </a:r>
                      <a:endParaRPr lang="es-CL" sz="1000" dirty="0">
                        <a:latin typeface="Calibri"/>
                        <a:ea typeface="Calibri"/>
                        <a:cs typeface="Times New Roman"/>
                      </a:endParaRP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O" sz="1000" b="1" dirty="0">
                          <a:solidFill>
                            <a:srgbClr val="000000"/>
                          </a:solidFill>
                          <a:latin typeface="Calibri"/>
                          <a:ea typeface="Calibri"/>
                          <a:cs typeface="Times New Roman"/>
                        </a:rPr>
                        <a:t>SUELDOS Y HONORARIOS PAGADOS</a:t>
                      </a:r>
                      <a:endParaRPr lang="es-CL" sz="1000" dirty="0">
                        <a:latin typeface="Calibri"/>
                        <a:ea typeface="Calibri"/>
                        <a:cs typeface="Times New Roman"/>
                      </a:endParaRP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O" sz="1000" b="1" dirty="0">
                          <a:solidFill>
                            <a:srgbClr val="000000"/>
                          </a:solidFill>
                          <a:latin typeface="Calibri"/>
                          <a:ea typeface="Calibri"/>
                          <a:cs typeface="Times New Roman"/>
                        </a:rPr>
                        <a:t>MATENCION GENERAL</a:t>
                      </a:r>
                      <a:endParaRPr lang="es-CL" sz="1000" dirty="0">
                        <a:latin typeface="Calibri"/>
                        <a:ea typeface="Calibri"/>
                        <a:cs typeface="Times New Roman"/>
                      </a:endParaRP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O" sz="1000" b="1" dirty="0">
                          <a:solidFill>
                            <a:srgbClr val="000000"/>
                          </a:solidFill>
                          <a:latin typeface="Calibri"/>
                          <a:ea typeface="Calibri"/>
                          <a:cs typeface="Times New Roman"/>
                        </a:rPr>
                        <a:t>GTOS.  GENERALES PAGADOS</a:t>
                      </a:r>
                      <a:endParaRPr lang="es-CL" sz="1000" dirty="0">
                        <a:latin typeface="Calibri"/>
                        <a:ea typeface="Calibri"/>
                        <a:cs typeface="Times New Roman"/>
                      </a:endParaRP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O" sz="1000" b="1" dirty="0">
                          <a:solidFill>
                            <a:srgbClr val="000000"/>
                          </a:solidFill>
                          <a:latin typeface="Calibri"/>
                          <a:ea typeface="Calibri"/>
                          <a:cs typeface="Times New Roman"/>
                        </a:rPr>
                        <a:t>REMODELACIONES COLEGIO</a:t>
                      </a:r>
                      <a:endParaRPr lang="es-CL" sz="1000" dirty="0">
                        <a:latin typeface="Calibri"/>
                        <a:ea typeface="Calibri"/>
                        <a:cs typeface="Times New Roman"/>
                      </a:endParaRPr>
                    </a:p>
                  </a:txBody>
                  <a:tcPr marL="42230" marR="422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76043">
                <a:tc>
                  <a:txBody>
                    <a:bodyPr/>
                    <a:lstStyle/>
                    <a:p>
                      <a:r>
                        <a:rPr lang="es-MX" sz="1000" dirty="0"/>
                        <a:t>Año</a:t>
                      </a:r>
                    </a:p>
                    <a:p>
                      <a:r>
                        <a:rPr lang="es-MX" sz="1000" dirty="0"/>
                        <a:t>2021</a:t>
                      </a:r>
                    </a:p>
                  </a:txBody>
                  <a:tcPr marL="42230" marR="422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es-CL" sz="1000" dirty="0">
                          <a:latin typeface="Calibri"/>
                          <a:ea typeface="Calibri"/>
                          <a:cs typeface="Times New Roman"/>
                        </a:rPr>
                        <a:t>Colegio gratuito.</a:t>
                      </a:r>
                      <a:r>
                        <a:rPr lang="es-CL" sz="1000" baseline="0" dirty="0">
                          <a:latin typeface="Calibri"/>
                          <a:ea typeface="Calibri"/>
                          <a:cs typeface="Times New Roman"/>
                        </a:rPr>
                        <a:t> No existen costos por este  concepto</a:t>
                      </a:r>
                      <a:endParaRPr lang="es-CL" sz="1000" dirty="0">
                        <a:latin typeface="Calibri"/>
                        <a:ea typeface="Calibri"/>
                        <a:cs typeface="Times New Roman"/>
                      </a:endParaRPr>
                    </a:p>
                  </a:txBody>
                  <a:tcPr marL="42230" marR="422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s-CL" sz="1000" dirty="0">
                          <a:latin typeface="Calibri"/>
                          <a:ea typeface="Calibri"/>
                          <a:cs typeface="Times New Roman"/>
                        </a:rPr>
                        <a:t>661.302.090</a:t>
                      </a:r>
                    </a:p>
                    <a:p>
                      <a:pPr algn="l">
                        <a:lnSpc>
                          <a:spcPct val="115000"/>
                        </a:lnSpc>
                        <a:spcAft>
                          <a:spcPts val="1000"/>
                        </a:spcAft>
                      </a:pPr>
                      <a:endParaRPr lang="es-CL" sz="1000" dirty="0">
                        <a:latin typeface="Calibri"/>
                        <a:ea typeface="Calibri"/>
                        <a:cs typeface="Times New Roman"/>
                      </a:endParaRP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s-CL" sz="1000" dirty="0">
                          <a:latin typeface="Calibri"/>
                          <a:ea typeface="Calibri"/>
                          <a:cs typeface="Times New Roman"/>
                        </a:rPr>
                        <a:t>555.228.422.-</a:t>
                      </a:r>
                    </a:p>
                    <a:p>
                      <a:pPr algn="l">
                        <a:lnSpc>
                          <a:spcPct val="115000"/>
                        </a:lnSpc>
                        <a:spcAft>
                          <a:spcPts val="1000"/>
                        </a:spcAft>
                      </a:pPr>
                      <a:endParaRPr lang="es-CL" sz="1000" dirty="0">
                        <a:latin typeface="Calibri"/>
                        <a:ea typeface="Calibri"/>
                        <a:cs typeface="Times New Roman"/>
                      </a:endParaRP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s-CL" sz="1000" dirty="0">
                          <a:latin typeface="Calibri"/>
                          <a:ea typeface="Calibri"/>
                          <a:cs typeface="Times New Roman"/>
                        </a:rPr>
                        <a:t>4.864.678..-</a:t>
                      </a:r>
                    </a:p>
                    <a:p>
                      <a:pPr algn="l">
                        <a:lnSpc>
                          <a:spcPct val="115000"/>
                        </a:lnSpc>
                        <a:spcAft>
                          <a:spcPts val="1000"/>
                        </a:spcAft>
                      </a:pPr>
                      <a:endParaRPr lang="es-CL" sz="1000" dirty="0">
                        <a:latin typeface="Calibri"/>
                        <a:ea typeface="Calibri"/>
                        <a:cs typeface="Times New Roman"/>
                      </a:endParaRP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s-CL" sz="1000" dirty="0">
                          <a:latin typeface="Calibri"/>
                          <a:ea typeface="Calibri"/>
                          <a:cs typeface="Times New Roman"/>
                        </a:rPr>
                        <a:t>114.037.020.-</a:t>
                      </a:r>
                    </a:p>
                    <a:p>
                      <a:pPr algn="l">
                        <a:lnSpc>
                          <a:spcPct val="115000"/>
                        </a:lnSpc>
                        <a:spcAft>
                          <a:spcPts val="1000"/>
                        </a:spcAft>
                      </a:pPr>
                      <a:endParaRPr lang="es-CL" sz="1000" dirty="0">
                        <a:latin typeface="Calibri"/>
                        <a:ea typeface="Calibri"/>
                        <a:cs typeface="Times New Roman"/>
                      </a:endParaRP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lang="es-CL" sz="1000" dirty="0">
                          <a:latin typeface="Calibri"/>
                          <a:ea typeface="Calibri"/>
                          <a:cs typeface="Times New Roman"/>
                        </a:rPr>
                        <a:t>0</a:t>
                      </a:r>
                    </a:p>
                    <a:p>
                      <a:pPr algn="ctr">
                        <a:lnSpc>
                          <a:spcPct val="115000"/>
                        </a:lnSpc>
                        <a:spcAft>
                          <a:spcPts val="1000"/>
                        </a:spcAft>
                      </a:pPr>
                      <a:endParaRPr lang="es-CL" sz="1000" dirty="0">
                        <a:latin typeface="Calibri"/>
                        <a:ea typeface="Calibri"/>
                        <a:cs typeface="Times New Roman"/>
                      </a:endParaRP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20203">
                <a:tc>
                  <a:txBody>
                    <a:bodyPr/>
                    <a:lstStyle/>
                    <a:p>
                      <a:r>
                        <a:rPr lang="es-MX" sz="1000" dirty="0"/>
                        <a:t>Año </a:t>
                      </a:r>
                    </a:p>
                    <a:p>
                      <a:r>
                        <a:rPr lang="es-MX" sz="1000" dirty="0"/>
                        <a:t>2022</a:t>
                      </a:r>
                    </a:p>
                  </a:txBody>
                  <a:tcPr marL="42230" marR="422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es-CL" sz="1000" dirty="0">
                          <a:latin typeface="Calibri"/>
                          <a:ea typeface="Calibri"/>
                          <a:cs typeface="Times New Roman"/>
                        </a:rPr>
                        <a:t>Colegio gratuito.</a:t>
                      </a:r>
                      <a:r>
                        <a:rPr lang="es-CL" sz="1000" baseline="0" dirty="0">
                          <a:latin typeface="Calibri"/>
                          <a:ea typeface="Calibri"/>
                          <a:cs typeface="Times New Roman"/>
                        </a:rPr>
                        <a:t> No existen costos por este  concepto.</a:t>
                      </a:r>
                      <a:endParaRPr lang="es-CL" sz="1000" dirty="0">
                        <a:latin typeface="Calibri"/>
                        <a:ea typeface="Calibri"/>
                        <a:cs typeface="Times New Roman"/>
                      </a:endParaRPr>
                    </a:p>
                  </a:txBody>
                  <a:tcPr marL="42230" marR="422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s-CL" sz="1000" dirty="0">
                          <a:latin typeface="Calibri"/>
                          <a:ea typeface="Calibri"/>
                          <a:cs typeface="Times New Roman"/>
                        </a:rPr>
                        <a:t>751.256.867.-</a:t>
                      </a:r>
                    </a:p>
                    <a:p>
                      <a:pPr algn="l">
                        <a:lnSpc>
                          <a:spcPct val="115000"/>
                        </a:lnSpc>
                        <a:spcAft>
                          <a:spcPts val="1000"/>
                        </a:spcAft>
                      </a:pPr>
                      <a:endParaRPr lang="es-CL" sz="1000" dirty="0">
                        <a:latin typeface="Calibri"/>
                        <a:ea typeface="Calibri"/>
                        <a:cs typeface="Times New Roman"/>
                      </a:endParaRP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s-CL" sz="1000" dirty="0">
                          <a:latin typeface="Calibri"/>
                          <a:ea typeface="Calibri"/>
                          <a:cs typeface="Times New Roman"/>
                        </a:rPr>
                        <a:t>610.011.563</a:t>
                      </a:r>
                    </a:p>
                    <a:p>
                      <a:pPr algn="l">
                        <a:lnSpc>
                          <a:spcPct val="115000"/>
                        </a:lnSpc>
                        <a:spcAft>
                          <a:spcPts val="1000"/>
                        </a:spcAft>
                      </a:pPr>
                      <a:endParaRPr lang="es-CL" sz="1000" dirty="0">
                        <a:latin typeface="Calibri"/>
                        <a:ea typeface="Calibri"/>
                        <a:cs typeface="Times New Roman"/>
                      </a:endParaRP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s-CL" sz="1000" dirty="0">
                          <a:latin typeface="Calibri"/>
                          <a:ea typeface="Calibri"/>
                          <a:cs typeface="Times New Roman"/>
                        </a:rPr>
                        <a:t>722.852.574.-</a:t>
                      </a:r>
                    </a:p>
                    <a:p>
                      <a:pPr algn="l">
                        <a:lnSpc>
                          <a:spcPct val="115000"/>
                        </a:lnSpc>
                        <a:spcAft>
                          <a:spcPts val="1000"/>
                        </a:spcAft>
                      </a:pPr>
                      <a:endParaRPr lang="es-CL" sz="1000" dirty="0">
                        <a:latin typeface="Calibri"/>
                        <a:ea typeface="Calibri"/>
                        <a:cs typeface="Times New Roman"/>
                      </a:endParaRP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s-CL" sz="1000" dirty="0">
                          <a:latin typeface="Calibri"/>
                          <a:ea typeface="Calibri"/>
                          <a:cs typeface="Times New Roman"/>
                        </a:rPr>
                        <a:t>131.712.528.-</a:t>
                      </a:r>
                    </a:p>
                    <a:p>
                      <a:pPr algn="l">
                        <a:lnSpc>
                          <a:spcPct val="115000"/>
                        </a:lnSpc>
                        <a:spcAft>
                          <a:spcPts val="1000"/>
                        </a:spcAft>
                      </a:pPr>
                      <a:endParaRPr lang="es-CL" sz="1000" dirty="0">
                        <a:latin typeface="Calibri"/>
                        <a:ea typeface="Calibri"/>
                        <a:cs typeface="Times New Roman"/>
                      </a:endParaRP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lang="es-CL" sz="1000" dirty="0">
                          <a:latin typeface="Calibri"/>
                          <a:ea typeface="Calibri"/>
                          <a:cs typeface="Times New Roman"/>
                        </a:rPr>
                        <a:t>0</a:t>
                      </a:r>
                    </a:p>
                    <a:p>
                      <a:pPr algn="ctr">
                        <a:lnSpc>
                          <a:spcPct val="115000"/>
                        </a:lnSpc>
                        <a:spcAft>
                          <a:spcPts val="1000"/>
                        </a:spcAft>
                      </a:pPr>
                      <a:endParaRPr lang="es-CL" sz="1000" dirty="0">
                        <a:latin typeface="Calibri"/>
                        <a:ea typeface="Calibri"/>
                        <a:cs typeface="Times New Roman"/>
                      </a:endParaRP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72195">
                <a:tc>
                  <a:txBody>
                    <a:bodyPr/>
                    <a:lstStyle/>
                    <a:p>
                      <a:r>
                        <a:rPr lang="es-MX" sz="1000" dirty="0"/>
                        <a:t>Año</a:t>
                      </a:r>
                    </a:p>
                    <a:p>
                      <a:r>
                        <a:rPr lang="es-MX" sz="1000" baseline="0" dirty="0"/>
                        <a:t> 2023</a:t>
                      </a:r>
                      <a:endParaRPr lang="es-MX" sz="1000" dirty="0"/>
                    </a:p>
                  </a:txBody>
                  <a:tcPr marL="42230" marR="422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es-CL" sz="1000" dirty="0">
                          <a:latin typeface="Calibri"/>
                          <a:ea typeface="Calibri"/>
                          <a:cs typeface="Times New Roman"/>
                        </a:rPr>
                        <a:t>Colegio gratuito.</a:t>
                      </a:r>
                      <a:r>
                        <a:rPr lang="es-CL" sz="1000" baseline="0" dirty="0">
                          <a:latin typeface="Calibri"/>
                          <a:ea typeface="Calibri"/>
                          <a:cs typeface="Times New Roman"/>
                        </a:rPr>
                        <a:t> No existen costos por este  concepto</a:t>
                      </a:r>
                      <a:endParaRPr lang="es-CL" sz="1000" dirty="0">
                        <a:latin typeface="Calibri"/>
                        <a:ea typeface="Calibri"/>
                        <a:cs typeface="Times New Roman"/>
                      </a:endParaRPr>
                    </a:p>
                    <a:p>
                      <a:pPr marL="0" marR="0" indent="0" algn="l" defTabSz="914400" rtl="0" eaLnBrk="1" fontAlgn="auto" latinLnBrk="0" hangingPunct="1">
                        <a:lnSpc>
                          <a:spcPct val="115000"/>
                        </a:lnSpc>
                        <a:spcBef>
                          <a:spcPts val="0"/>
                        </a:spcBef>
                        <a:spcAft>
                          <a:spcPts val="1000"/>
                        </a:spcAft>
                        <a:buClrTx/>
                        <a:buSzTx/>
                        <a:buFontTx/>
                        <a:buNone/>
                        <a:tabLst/>
                        <a:defRPr/>
                      </a:pPr>
                      <a:endParaRPr lang="es-CL" sz="1000" dirty="0">
                        <a:latin typeface="Calibri"/>
                        <a:ea typeface="Calibri"/>
                        <a:cs typeface="Times New Roman"/>
                      </a:endParaRPr>
                    </a:p>
                  </a:txBody>
                  <a:tcPr marL="42230" marR="422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endParaRPr lang="es-CL" sz="1000" dirty="0">
                        <a:latin typeface="Calibri"/>
                        <a:ea typeface="Calibri"/>
                        <a:cs typeface="Times New Roman"/>
                      </a:endParaRPr>
                    </a:p>
                    <a:p>
                      <a:pPr marL="0" marR="0" lvl="0" indent="0" algn="l" defTabSz="914400" rtl="0" eaLnBrk="1" fontAlgn="auto" latinLnBrk="0" hangingPunct="1">
                        <a:lnSpc>
                          <a:spcPct val="115000"/>
                        </a:lnSpc>
                        <a:spcBef>
                          <a:spcPts val="0"/>
                        </a:spcBef>
                        <a:spcAft>
                          <a:spcPts val="1000"/>
                        </a:spcAft>
                        <a:buClrTx/>
                        <a:buSzTx/>
                        <a:buFontTx/>
                        <a:buNone/>
                        <a:tabLst/>
                        <a:defRPr/>
                      </a:pPr>
                      <a:r>
                        <a:rPr lang="es-CL" sz="1000" dirty="0">
                          <a:latin typeface="Calibri"/>
                          <a:ea typeface="Calibri"/>
                          <a:cs typeface="Times New Roman"/>
                        </a:rPr>
                        <a:t>847.888316.-</a:t>
                      </a:r>
                    </a:p>
                    <a:p>
                      <a:pPr algn="l">
                        <a:lnSpc>
                          <a:spcPct val="115000"/>
                        </a:lnSpc>
                        <a:spcAft>
                          <a:spcPts val="1000"/>
                        </a:spcAft>
                      </a:pPr>
                      <a:endParaRPr lang="es-CL" sz="1000" dirty="0">
                        <a:latin typeface="Calibri"/>
                        <a:ea typeface="Calibri"/>
                        <a:cs typeface="Times New Roman"/>
                      </a:endParaRP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s-CL" sz="1000" dirty="0">
                          <a:latin typeface="Calibri"/>
                          <a:ea typeface="Calibri"/>
                          <a:cs typeface="Times New Roman"/>
                        </a:rPr>
                        <a:t>722.852.574.-</a:t>
                      </a:r>
                    </a:p>
                    <a:p>
                      <a:pPr algn="l">
                        <a:lnSpc>
                          <a:spcPct val="115000"/>
                        </a:lnSpc>
                        <a:spcAft>
                          <a:spcPts val="1000"/>
                        </a:spcAft>
                      </a:pPr>
                      <a:endParaRPr lang="es-CL" sz="1000" dirty="0">
                        <a:latin typeface="Calibri"/>
                        <a:ea typeface="Calibri"/>
                        <a:cs typeface="Times New Roman"/>
                      </a:endParaRP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s-CL" sz="1000" dirty="0">
                          <a:latin typeface="Calibri"/>
                          <a:ea typeface="Calibri"/>
                          <a:cs typeface="Times New Roman"/>
                        </a:rPr>
                        <a:t>8.253.748.-</a:t>
                      </a:r>
                    </a:p>
                    <a:p>
                      <a:pPr algn="l">
                        <a:lnSpc>
                          <a:spcPct val="115000"/>
                        </a:lnSpc>
                        <a:spcAft>
                          <a:spcPts val="1000"/>
                        </a:spcAft>
                      </a:pPr>
                      <a:endParaRPr lang="es-CL" sz="1000" dirty="0">
                        <a:latin typeface="Calibri"/>
                        <a:ea typeface="Calibri"/>
                        <a:cs typeface="Times New Roman"/>
                      </a:endParaRP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lang="es-CL" sz="1000" dirty="0">
                          <a:latin typeface="Calibri"/>
                          <a:ea typeface="Calibri"/>
                          <a:cs typeface="Times New Roman"/>
                        </a:rPr>
                        <a:t>113.786.877.-</a:t>
                      </a:r>
                    </a:p>
                    <a:p>
                      <a:pPr algn="ctr">
                        <a:lnSpc>
                          <a:spcPct val="115000"/>
                        </a:lnSpc>
                        <a:spcAft>
                          <a:spcPts val="1000"/>
                        </a:spcAft>
                      </a:pPr>
                      <a:endParaRPr lang="es-CL" sz="1000" dirty="0">
                        <a:latin typeface="Calibri"/>
                        <a:ea typeface="Calibri"/>
                        <a:cs typeface="Times New Roman"/>
                      </a:endParaRP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lang="es-CL" sz="1000" dirty="0">
                          <a:latin typeface="Calibri"/>
                          <a:ea typeface="Calibri"/>
                          <a:cs typeface="Times New Roman"/>
                        </a:rPr>
                        <a:t>0</a:t>
                      </a:r>
                    </a:p>
                    <a:p>
                      <a:pPr algn="ctr">
                        <a:lnSpc>
                          <a:spcPct val="115000"/>
                        </a:lnSpc>
                        <a:spcAft>
                          <a:spcPts val="1000"/>
                        </a:spcAft>
                      </a:pPr>
                      <a:endParaRPr lang="es-CL" sz="1000" dirty="0">
                        <a:latin typeface="Calibri"/>
                        <a:ea typeface="Calibri"/>
                        <a:cs typeface="Times New Roman"/>
                      </a:endParaRP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55821">
                <a:tc>
                  <a:txBody>
                    <a:bodyPr/>
                    <a:lstStyle/>
                    <a:p>
                      <a:r>
                        <a:rPr lang="es-MX" sz="1000" dirty="0"/>
                        <a:t>Año</a:t>
                      </a:r>
                    </a:p>
                    <a:p>
                      <a:r>
                        <a:rPr lang="es-MX" sz="1000" dirty="0"/>
                        <a:t>2024</a:t>
                      </a:r>
                    </a:p>
                  </a:txBody>
                  <a:tcPr marL="42230" marR="422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s-CL" sz="1000" dirty="0">
                          <a:latin typeface="Calibri"/>
                          <a:ea typeface="Calibri"/>
                          <a:cs typeface="Times New Roman"/>
                        </a:rPr>
                        <a:t>Colegio gratuito.</a:t>
                      </a:r>
                      <a:r>
                        <a:rPr lang="es-CL" sz="1000" baseline="0" dirty="0">
                          <a:latin typeface="Calibri"/>
                          <a:ea typeface="Calibri"/>
                          <a:cs typeface="Times New Roman"/>
                        </a:rPr>
                        <a:t> No existen costos por este  concepto</a:t>
                      </a:r>
                      <a:endParaRPr lang="es-CL" sz="1000" dirty="0">
                        <a:latin typeface="Calibri"/>
                        <a:ea typeface="Calibri"/>
                        <a:cs typeface="Times New Roman"/>
                      </a:endParaRPr>
                    </a:p>
                    <a:p>
                      <a:pPr marL="0" marR="0" indent="0" algn="l" defTabSz="914400" rtl="0" eaLnBrk="1" fontAlgn="auto" latinLnBrk="0" hangingPunct="1">
                        <a:lnSpc>
                          <a:spcPct val="115000"/>
                        </a:lnSpc>
                        <a:spcBef>
                          <a:spcPts val="0"/>
                        </a:spcBef>
                        <a:spcAft>
                          <a:spcPts val="1000"/>
                        </a:spcAft>
                        <a:buClrTx/>
                        <a:buSzTx/>
                        <a:buFontTx/>
                        <a:buNone/>
                        <a:tabLst/>
                        <a:defRPr/>
                      </a:pPr>
                      <a:endParaRPr lang="es-CL" sz="1000" dirty="0">
                        <a:latin typeface="Calibri"/>
                        <a:ea typeface="Calibri"/>
                        <a:cs typeface="Times New Roman"/>
                      </a:endParaRPr>
                    </a:p>
                  </a:txBody>
                  <a:tcPr marL="42230" marR="422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r>
                        <a:rPr lang="es-CL" sz="1000" dirty="0">
                          <a:latin typeface="Calibri"/>
                          <a:ea typeface="Calibri"/>
                          <a:cs typeface="Times New Roman"/>
                        </a:rPr>
                        <a:t>894.223.908.-</a:t>
                      </a: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r>
                        <a:rPr lang="es-CL" sz="1000" dirty="0">
                          <a:latin typeface="Calibri"/>
                          <a:ea typeface="Calibri"/>
                          <a:cs typeface="Times New Roman"/>
                        </a:rPr>
                        <a:t>765.196.993.-</a:t>
                      </a: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r>
                        <a:rPr lang="es-CL" sz="1000" dirty="0">
                          <a:latin typeface="Calibri"/>
                          <a:ea typeface="Calibri"/>
                          <a:cs typeface="Times New Roman"/>
                        </a:rPr>
                        <a:t>7.339.901.-</a:t>
                      </a: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r>
                        <a:rPr lang="es-CL" sz="1000" dirty="0">
                          <a:latin typeface="Calibri"/>
                          <a:ea typeface="Calibri"/>
                          <a:cs typeface="Times New Roman"/>
                        </a:rPr>
                        <a:t>119.604.802.-</a:t>
                      </a: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lang="es-CL" sz="1000" dirty="0">
                          <a:latin typeface="Calibri"/>
                          <a:ea typeface="Calibri"/>
                          <a:cs typeface="Times New Roman"/>
                        </a:rPr>
                        <a:t>0</a:t>
                      </a:r>
                    </a:p>
                    <a:p>
                      <a:pPr algn="ctr">
                        <a:lnSpc>
                          <a:spcPct val="115000"/>
                        </a:lnSpc>
                        <a:spcAft>
                          <a:spcPts val="1000"/>
                        </a:spcAft>
                      </a:pPr>
                      <a:endParaRPr lang="es-CL" sz="1000" dirty="0">
                        <a:latin typeface="Calibri"/>
                        <a:ea typeface="Calibri"/>
                        <a:cs typeface="Times New Roman"/>
                      </a:endParaRPr>
                    </a:p>
                  </a:txBody>
                  <a:tcPr marL="42230" marR="4223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p:cNvSpPr>
            <a:spLocks noGrp="1"/>
          </p:cNvSpPr>
          <p:nvPr>
            <p:ph type="title"/>
          </p:nvPr>
        </p:nvSpPr>
        <p:spPr>
          <a:xfrm>
            <a:off x="500063" y="214313"/>
            <a:ext cx="8229600" cy="1143000"/>
          </a:xfrm>
        </p:spPr>
        <p:txBody>
          <a:bodyPr/>
          <a:lstStyle/>
          <a:p>
            <a:pPr algn="ctr" eaLnBrk="1" hangingPunct="1">
              <a:defRPr/>
            </a:pPr>
            <a:r>
              <a:rPr lang="es-ES" sz="4800" dirty="0"/>
              <a:t>Eficiencia Interna</a:t>
            </a:r>
            <a:endParaRPr lang="es-ES" dirty="0"/>
          </a:p>
        </p:txBody>
      </p:sp>
      <p:graphicFrame>
        <p:nvGraphicFramePr>
          <p:cNvPr id="4" name="3 Tabla"/>
          <p:cNvGraphicFramePr>
            <a:graphicFrameLocks noGrp="1"/>
          </p:cNvGraphicFramePr>
          <p:nvPr>
            <p:extLst>
              <p:ext uri="{D42A27DB-BD31-4B8C-83A1-F6EECF244321}">
                <p14:modId xmlns:p14="http://schemas.microsoft.com/office/powerpoint/2010/main" val="3760798035"/>
              </p:ext>
            </p:extLst>
          </p:nvPr>
        </p:nvGraphicFramePr>
        <p:xfrm>
          <a:off x="1285875" y="1785938"/>
          <a:ext cx="7072315" cy="3857625"/>
        </p:xfrm>
        <a:graphic>
          <a:graphicData uri="http://schemas.openxmlformats.org/drawingml/2006/table">
            <a:tbl>
              <a:tblPr firstRow="1" bandRow="1">
                <a:tableStyleId>{5C22544A-7EE6-4342-B048-85BDC9FD1C3A}</a:tableStyleId>
              </a:tblPr>
              <a:tblGrid>
                <a:gridCol w="1414463">
                  <a:extLst>
                    <a:ext uri="{9D8B030D-6E8A-4147-A177-3AD203B41FA5}">
                      <a16:colId xmlns:a16="http://schemas.microsoft.com/office/drawing/2014/main" val="20000"/>
                    </a:ext>
                  </a:extLst>
                </a:gridCol>
                <a:gridCol w="1414463">
                  <a:extLst>
                    <a:ext uri="{9D8B030D-6E8A-4147-A177-3AD203B41FA5}">
                      <a16:colId xmlns:a16="http://schemas.microsoft.com/office/drawing/2014/main" val="20001"/>
                    </a:ext>
                  </a:extLst>
                </a:gridCol>
                <a:gridCol w="1414463">
                  <a:extLst>
                    <a:ext uri="{9D8B030D-6E8A-4147-A177-3AD203B41FA5}">
                      <a16:colId xmlns:a16="http://schemas.microsoft.com/office/drawing/2014/main" val="20002"/>
                    </a:ext>
                  </a:extLst>
                </a:gridCol>
                <a:gridCol w="1414463">
                  <a:extLst>
                    <a:ext uri="{9D8B030D-6E8A-4147-A177-3AD203B41FA5}">
                      <a16:colId xmlns:a16="http://schemas.microsoft.com/office/drawing/2014/main" val="20003"/>
                    </a:ext>
                  </a:extLst>
                </a:gridCol>
                <a:gridCol w="1414463">
                  <a:extLst>
                    <a:ext uri="{9D8B030D-6E8A-4147-A177-3AD203B41FA5}">
                      <a16:colId xmlns:a16="http://schemas.microsoft.com/office/drawing/2014/main" val="20004"/>
                    </a:ext>
                  </a:extLst>
                </a:gridCol>
              </a:tblGrid>
              <a:tr h="771525">
                <a:tc gridSpan="5">
                  <a:txBody>
                    <a:bodyPr/>
                    <a:lstStyle/>
                    <a:p>
                      <a:pPr algn="ctr"/>
                      <a:r>
                        <a:rPr lang="es-ES" sz="3200" dirty="0"/>
                        <a:t>Matrícula </a:t>
                      </a:r>
                      <a:r>
                        <a:rPr lang="es-ES" sz="3200" baseline="0" dirty="0"/>
                        <a:t>años anteriores</a:t>
                      </a:r>
                      <a:endParaRPr lang="es-ES" sz="3200" dirty="0"/>
                    </a:p>
                  </a:txBody>
                  <a:tcPr marL="91439" marR="91439"/>
                </a:tc>
                <a:tc hMerge="1">
                  <a:txBody>
                    <a:bodyPr/>
                    <a:lstStyle/>
                    <a:p>
                      <a:endParaRPr lang="es-ES" dirty="0"/>
                    </a:p>
                  </a:txBody>
                  <a:tcPr/>
                </a:tc>
                <a:tc hMerge="1">
                  <a:txBody>
                    <a:bodyPr/>
                    <a:lstStyle/>
                    <a:p>
                      <a:pPr algn="ctr"/>
                      <a:endParaRPr lang="es-ES" dirty="0"/>
                    </a:p>
                  </a:txBody>
                  <a:tcPr/>
                </a:tc>
                <a:tc hMerge="1">
                  <a:txBody>
                    <a:bodyPr/>
                    <a:lstStyle/>
                    <a:p>
                      <a:pPr algn="ctr"/>
                      <a:endParaRPr lang="es-ES" dirty="0"/>
                    </a:p>
                  </a:txBody>
                  <a:tcPr/>
                </a:tc>
                <a:tc hMerge="1">
                  <a:txBody>
                    <a:bodyPr/>
                    <a:lstStyle/>
                    <a:p>
                      <a:pPr algn="ctr"/>
                      <a:endParaRPr lang="es-ES" sz="3200" dirty="0"/>
                    </a:p>
                  </a:txBody>
                  <a:tcPr/>
                </a:tc>
                <a:extLst>
                  <a:ext uri="{0D108BD9-81ED-4DB2-BD59-A6C34878D82A}">
                    <a16:rowId xmlns:a16="http://schemas.microsoft.com/office/drawing/2014/main" val="10000"/>
                  </a:ext>
                </a:extLst>
              </a:tr>
              <a:tr h="771525">
                <a:tc>
                  <a:txBody>
                    <a:bodyPr/>
                    <a:lstStyle/>
                    <a:p>
                      <a:pPr algn="ctr"/>
                      <a:r>
                        <a:rPr lang="es-ES" sz="3200" dirty="0"/>
                        <a:t>2020</a:t>
                      </a:r>
                    </a:p>
                  </a:txBody>
                  <a:tcPr marL="91439" marR="91439"/>
                </a:tc>
                <a:tc>
                  <a:txBody>
                    <a:bodyPr/>
                    <a:lstStyle/>
                    <a:p>
                      <a:pPr algn="ctr"/>
                      <a:r>
                        <a:rPr lang="es-ES" sz="3200" dirty="0"/>
                        <a:t>2021</a:t>
                      </a:r>
                    </a:p>
                  </a:txBody>
                  <a:tcPr marL="91439" marR="91439"/>
                </a:tc>
                <a:tc>
                  <a:txBody>
                    <a:bodyPr/>
                    <a:lstStyle/>
                    <a:p>
                      <a:pPr algn="ctr"/>
                      <a:r>
                        <a:rPr lang="es-ES" sz="3200" dirty="0"/>
                        <a:t>2022</a:t>
                      </a:r>
                    </a:p>
                  </a:txBody>
                  <a:tcPr marL="91439" marR="91439"/>
                </a:tc>
                <a:tc>
                  <a:txBody>
                    <a:bodyPr/>
                    <a:lstStyle/>
                    <a:p>
                      <a:pPr algn="ctr"/>
                      <a:r>
                        <a:rPr lang="es-ES" sz="3200" dirty="0"/>
                        <a:t>2023</a:t>
                      </a:r>
                    </a:p>
                  </a:txBody>
                  <a:tcPr marL="91439" marR="91439"/>
                </a:tc>
                <a:tc>
                  <a:txBody>
                    <a:bodyPr/>
                    <a:lstStyle/>
                    <a:p>
                      <a:pPr algn="ctr"/>
                      <a:r>
                        <a:rPr lang="es-ES" sz="3200" dirty="0"/>
                        <a:t>2024</a:t>
                      </a:r>
                    </a:p>
                  </a:txBody>
                  <a:tcPr marL="91439" marR="91439"/>
                </a:tc>
                <a:extLst>
                  <a:ext uri="{0D108BD9-81ED-4DB2-BD59-A6C34878D82A}">
                    <a16:rowId xmlns:a16="http://schemas.microsoft.com/office/drawing/2014/main" val="10001"/>
                  </a:ext>
                </a:extLst>
              </a:tr>
              <a:tr h="771525">
                <a:tc>
                  <a:txBody>
                    <a:bodyPr/>
                    <a:lstStyle/>
                    <a:p>
                      <a:pPr algn="ctr"/>
                      <a:r>
                        <a:rPr lang="es-ES" sz="3200" dirty="0"/>
                        <a:t>462</a:t>
                      </a:r>
                    </a:p>
                  </a:txBody>
                  <a:tcPr marL="91439" marR="91439"/>
                </a:tc>
                <a:tc>
                  <a:txBody>
                    <a:bodyPr/>
                    <a:lstStyle/>
                    <a:p>
                      <a:pPr algn="ctr"/>
                      <a:r>
                        <a:rPr lang="es-ES" sz="3200" dirty="0"/>
                        <a:t>477</a:t>
                      </a:r>
                    </a:p>
                  </a:txBody>
                  <a:tcPr marL="91439" marR="91439"/>
                </a:tc>
                <a:tc>
                  <a:txBody>
                    <a:bodyPr/>
                    <a:lstStyle/>
                    <a:p>
                      <a:pPr algn="ctr"/>
                      <a:r>
                        <a:rPr lang="es-ES" sz="3200" dirty="0"/>
                        <a:t>445</a:t>
                      </a:r>
                    </a:p>
                  </a:txBody>
                  <a:tcPr marL="91439" marR="91439"/>
                </a:tc>
                <a:tc>
                  <a:txBody>
                    <a:bodyPr/>
                    <a:lstStyle/>
                    <a:p>
                      <a:pPr algn="ctr"/>
                      <a:r>
                        <a:rPr lang="es-ES" sz="3200" dirty="0"/>
                        <a:t>420</a:t>
                      </a:r>
                    </a:p>
                  </a:txBody>
                  <a:tcPr marL="91439" marR="91439"/>
                </a:tc>
                <a:tc>
                  <a:txBody>
                    <a:bodyPr/>
                    <a:lstStyle/>
                    <a:p>
                      <a:pPr algn="ctr"/>
                      <a:r>
                        <a:rPr lang="es-ES" sz="3200" dirty="0"/>
                        <a:t>433</a:t>
                      </a:r>
                    </a:p>
                  </a:txBody>
                  <a:tcPr marL="91439" marR="91439"/>
                </a:tc>
                <a:extLst>
                  <a:ext uri="{0D108BD9-81ED-4DB2-BD59-A6C34878D82A}">
                    <a16:rowId xmlns:a16="http://schemas.microsoft.com/office/drawing/2014/main" val="10002"/>
                  </a:ext>
                </a:extLst>
              </a:tr>
              <a:tr h="771525">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3200" b="1" dirty="0">
                          <a:solidFill>
                            <a:schemeClr val="bg1"/>
                          </a:solidFill>
                        </a:rPr>
                        <a:t>Meta 2025</a:t>
                      </a:r>
                    </a:p>
                  </a:txBody>
                  <a:tcPr marL="91439" marR="91439">
                    <a:solidFill>
                      <a:schemeClr val="accent1"/>
                    </a:solidFill>
                  </a:tcPr>
                </a:tc>
                <a:tc hMerge="1">
                  <a:txBody>
                    <a:bodyPr/>
                    <a:lstStyle/>
                    <a:p>
                      <a:pPr algn="ctr"/>
                      <a:endParaRPr lang="es-ES" sz="3200" dirty="0"/>
                    </a:p>
                  </a:txBody>
                  <a:tcPr/>
                </a:tc>
                <a:tc hMerge="1">
                  <a:txBody>
                    <a:bodyPr/>
                    <a:lstStyle/>
                    <a:p>
                      <a:pPr algn="ctr"/>
                      <a:endParaRPr lang="es-ES" sz="3200" dirty="0"/>
                    </a:p>
                  </a:txBody>
                  <a:tcPr/>
                </a:tc>
                <a:tc hMerge="1">
                  <a:txBody>
                    <a:bodyPr/>
                    <a:lstStyle/>
                    <a:p>
                      <a:pPr algn="ctr"/>
                      <a:endParaRPr lang="es-ES" sz="3200" dirty="0"/>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ES" sz="3200" b="1" dirty="0">
                        <a:solidFill>
                          <a:schemeClr val="bg1"/>
                        </a:solidFill>
                      </a:endParaRPr>
                    </a:p>
                  </a:txBody>
                  <a:tcPr>
                    <a:solidFill>
                      <a:schemeClr val="accent1"/>
                    </a:solidFill>
                  </a:tcPr>
                </a:tc>
                <a:extLst>
                  <a:ext uri="{0D108BD9-81ED-4DB2-BD59-A6C34878D82A}">
                    <a16:rowId xmlns:a16="http://schemas.microsoft.com/office/drawing/2014/main" val="10003"/>
                  </a:ext>
                </a:extLst>
              </a:tr>
              <a:tr h="771525">
                <a:tc gridSpan="5">
                  <a:txBody>
                    <a:bodyPr/>
                    <a:lstStyle/>
                    <a:p>
                      <a:pPr algn="ctr"/>
                      <a:r>
                        <a:rPr lang="es-ES" sz="3200" dirty="0"/>
                        <a:t>10</a:t>
                      </a:r>
                    </a:p>
                  </a:txBody>
                  <a:tcPr marL="91439" marR="91439"/>
                </a:tc>
                <a:tc hMerge="1">
                  <a:txBody>
                    <a:bodyPr/>
                    <a:lstStyle/>
                    <a:p>
                      <a:pPr algn="ctr"/>
                      <a:endParaRPr lang="es-ES" sz="3200" dirty="0"/>
                    </a:p>
                  </a:txBody>
                  <a:tcPr/>
                </a:tc>
                <a:tc hMerge="1">
                  <a:txBody>
                    <a:bodyPr/>
                    <a:lstStyle/>
                    <a:p>
                      <a:pPr algn="ctr"/>
                      <a:endParaRPr lang="es-ES" sz="3200" dirty="0"/>
                    </a:p>
                  </a:txBody>
                  <a:tcPr/>
                </a:tc>
                <a:tc hMerge="1">
                  <a:txBody>
                    <a:bodyPr/>
                    <a:lstStyle/>
                    <a:p>
                      <a:pPr algn="ctr"/>
                      <a:endParaRPr lang="es-ES" sz="3200" dirty="0"/>
                    </a:p>
                  </a:txBody>
                  <a:tcPr/>
                </a:tc>
                <a:tc hMerge="1">
                  <a:txBody>
                    <a:bodyPr/>
                    <a:lstStyle/>
                    <a:p>
                      <a:pPr algn="ctr"/>
                      <a:endParaRPr lang="es-ES" sz="3200"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p:cNvSpPr>
            <a:spLocks noGrp="1"/>
          </p:cNvSpPr>
          <p:nvPr>
            <p:ph type="title"/>
          </p:nvPr>
        </p:nvSpPr>
        <p:spPr>
          <a:xfrm>
            <a:off x="500063" y="214313"/>
            <a:ext cx="8229600" cy="1143000"/>
          </a:xfrm>
        </p:spPr>
        <p:txBody>
          <a:bodyPr/>
          <a:lstStyle/>
          <a:p>
            <a:pPr algn="ctr" eaLnBrk="1" hangingPunct="1">
              <a:defRPr/>
            </a:pPr>
            <a:r>
              <a:rPr lang="es-ES" sz="4800"/>
              <a:t>Eficiencia Interna</a:t>
            </a:r>
            <a:endParaRPr lang="es-ES"/>
          </a:p>
        </p:txBody>
      </p:sp>
      <p:graphicFrame>
        <p:nvGraphicFramePr>
          <p:cNvPr id="4" name="3 Tabla"/>
          <p:cNvGraphicFramePr>
            <a:graphicFrameLocks noGrp="1"/>
          </p:cNvGraphicFramePr>
          <p:nvPr>
            <p:extLst>
              <p:ext uri="{D42A27DB-BD31-4B8C-83A1-F6EECF244321}">
                <p14:modId xmlns:p14="http://schemas.microsoft.com/office/powerpoint/2010/main" val="1982146626"/>
              </p:ext>
            </p:extLst>
          </p:nvPr>
        </p:nvGraphicFramePr>
        <p:xfrm>
          <a:off x="1071563" y="1500188"/>
          <a:ext cx="7072310" cy="4152900"/>
        </p:xfrm>
        <a:graphic>
          <a:graphicData uri="http://schemas.openxmlformats.org/drawingml/2006/table">
            <a:tbl>
              <a:tblPr firstRow="1" bandRow="1">
                <a:tableStyleId>{5C22544A-7EE6-4342-B048-85BDC9FD1C3A}</a:tableStyleId>
              </a:tblPr>
              <a:tblGrid>
                <a:gridCol w="1414462">
                  <a:extLst>
                    <a:ext uri="{9D8B030D-6E8A-4147-A177-3AD203B41FA5}">
                      <a16:colId xmlns:a16="http://schemas.microsoft.com/office/drawing/2014/main" val="20000"/>
                    </a:ext>
                  </a:extLst>
                </a:gridCol>
                <a:gridCol w="1414462">
                  <a:extLst>
                    <a:ext uri="{9D8B030D-6E8A-4147-A177-3AD203B41FA5}">
                      <a16:colId xmlns:a16="http://schemas.microsoft.com/office/drawing/2014/main" val="20001"/>
                    </a:ext>
                  </a:extLst>
                </a:gridCol>
                <a:gridCol w="1414462">
                  <a:extLst>
                    <a:ext uri="{9D8B030D-6E8A-4147-A177-3AD203B41FA5}">
                      <a16:colId xmlns:a16="http://schemas.microsoft.com/office/drawing/2014/main" val="20002"/>
                    </a:ext>
                  </a:extLst>
                </a:gridCol>
                <a:gridCol w="1414462">
                  <a:extLst>
                    <a:ext uri="{9D8B030D-6E8A-4147-A177-3AD203B41FA5}">
                      <a16:colId xmlns:a16="http://schemas.microsoft.com/office/drawing/2014/main" val="20003"/>
                    </a:ext>
                  </a:extLst>
                </a:gridCol>
                <a:gridCol w="1414462">
                  <a:extLst>
                    <a:ext uri="{9D8B030D-6E8A-4147-A177-3AD203B41FA5}">
                      <a16:colId xmlns:a16="http://schemas.microsoft.com/office/drawing/2014/main" val="20004"/>
                    </a:ext>
                  </a:extLst>
                </a:gridCol>
              </a:tblGrid>
              <a:tr h="1066799">
                <a:tc gridSpan="5">
                  <a:txBody>
                    <a:bodyPr/>
                    <a:lstStyle/>
                    <a:p>
                      <a:pPr algn="ctr"/>
                      <a:r>
                        <a:rPr lang="es-ES" sz="3200" dirty="0"/>
                        <a:t>Estudiantes</a:t>
                      </a:r>
                      <a:r>
                        <a:rPr lang="es-ES" sz="3200" baseline="0" dirty="0"/>
                        <a:t> Reprobados años anteriores</a:t>
                      </a:r>
                      <a:endParaRPr lang="es-ES" sz="3200" dirty="0"/>
                    </a:p>
                  </a:txBody>
                  <a:tcPr marL="91439" marR="91439"/>
                </a:tc>
                <a:tc hMerge="1">
                  <a:txBody>
                    <a:bodyPr/>
                    <a:lstStyle/>
                    <a:p>
                      <a:endParaRPr lang="es-ES" dirty="0"/>
                    </a:p>
                  </a:txBody>
                  <a:tcPr/>
                </a:tc>
                <a:tc hMerge="1">
                  <a:txBody>
                    <a:bodyPr/>
                    <a:lstStyle/>
                    <a:p>
                      <a:pPr algn="ctr"/>
                      <a:endParaRPr lang="es-ES" dirty="0"/>
                    </a:p>
                  </a:txBody>
                  <a:tcPr/>
                </a:tc>
                <a:tc hMerge="1">
                  <a:txBody>
                    <a:bodyPr/>
                    <a:lstStyle/>
                    <a:p>
                      <a:pPr algn="ctr"/>
                      <a:endParaRPr lang="es-ES" dirty="0"/>
                    </a:p>
                  </a:txBody>
                  <a:tcPr/>
                </a:tc>
                <a:tc hMerge="1">
                  <a:txBody>
                    <a:bodyPr/>
                    <a:lstStyle/>
                    <a:p>
                      <a:pPr algn="ctr"/>
                      <a:endParaRPr lang="es-ES" sz="3200" dirty="0"/>
                    </a:p>
                  </a:txBody>
                  <a:tcPr/>
                </a:tc>
                <a:extLst>
                  <a:ext uri="{0D108BD9-81ED-4DB2-BD59-A6C34878D82A}">
                    <a16:rowId xmlns:a16="http://schemas.microsoft.com/office/drawing/2014/main" val="10000"/>
                  </a:ext>
                </a:extLst>
              </a:tr>
              <a:tr h="771525">
                <a:tc>
                  <a:txBody>
                    <a:bodyPr/>
                    <a:lstStyle/>
                    <a:p>
                      <a:pPr algn="ctr"/>
                      <a:r>
                        <a:rPr lang="es-ES" sz="3200" dirty="0"/>
                        <a:t>2020</a:t>
                      </a:r>
                    </a:p>
                  </a:txBody>
                  <a:tcPr marL="91439" marR="91439"/>
                </a:tc>
                <a:tc>
                  <a:txBody>
                    <a:bodyPr/>
                    <a:lstStyle/>
                    <a:p>
                      <a:pPr algn="ctr"/>
                      <a:r>
                        <a:rPr lang="es-ES" sz="3200" dirty="0"/>
                        <a:t>2021</a:t>
                      </a:r>
                    </a:p>
                  </a:txBody>
                  <a:tcPr marL="91439" marR="91439"/>
                </a:tc>
                <a:tc>
                  <a:txBody>
                    <a:bodyPr/>
                    <a:lstStyle/>
                    <a:p>
                      <a:pPr algn="ctr"/>
                      <a:r>
                        <a:rPr lang="es-ES" sz="3200" dirty="0"/>
                        <a:t>2022</a:t>
                      </a:r>
                    </a:p>
                  </a:txBody>
                  <a:tcPr marL="91439" marR="91439"/>
                </a:tc>
                <a:tc>
                  <a:txBody>
                    <a:bodyPr/>
                    <a:lstStyle/>
                    <a:p>
                      <a:pPr algn="ctr"/>
                      <a:r>
                        <a:rPr lang="es-ES" sz="3200" dirty="0"/>
                        <a:t>2023</a:t>
                      </a:r>
                    </a:p>
                  </a:txBody>
                  <a:tcPr marL="91439" marR="91439"/>
                </a:tc>
                <a:tc>
                  <a:txBody>
                    <a:bodyPr/>
                    <a:lstStyle/>
                    <a:p>
                      <a:pPr algn="ctr"/>
                      <a:r>
                        <a:rPr lang="es-ES" sz="3200" dirty="0"/>
                        <a:t>2024</a:t>
                      </a:r>
                    </a:p>
                  </a:txBody>
                  <a:tcPr marL="91439" marR="91439"/>
                </a:tc>
                <a:extLst>
                  <a:ext uri="{0D108BD9-81ED-4DB2-BD59-A6C34878D82A}">
                    <a16:rowId xmlns:a16="http://schemas.microsoft.com/office/drawing/2014/main" val="10001"/>
                  </a:ext>
                </a:extLst>
              </a:tr>
              <a:tr h="771525">
                <a:tc>
                  <a:txBody>
                    <a:bodyPr/>
                    <a:lstStyle/>
                    <a:p>
                      <a:pPr algn="ctr"/>
                      <a:r>
                        <a:rPr lang="es-ES" sz="3200" dirty="0"/>
                        <a:t>4</a:t>
                      </a:r>
                    </a:p>
                  </a:txBody>
                  <a:tcPr marL="91439" marR="91439"/>
                </a:tc>
                <a:tc>
                  <a:txBody>
                    <a:bodyPr/>
                    <a:lstStyle/>
                    <a:p>
                      <a:pPr algn="ctr"/>
                      <a:r>
                        <a:rPr lang="es-ES" sz="3200" dirty="0"/>
                        <a:t>4</a:t>
                      </a:r>
                    </a:p>
                  </a:txBody>
                  <a:tcPr marL="91439" marR="91439"/>
                </a:tc>
                <a:tc>
                  <a:txBody>
                    <a:bodyPr/>
                    <a:lstStyle/>
                    <a:p>
                      <a:pPr algn="ctr"/>
                      <a:r>
                        <a:rPr lang="es-ES" sz="3200" dirty="0"/>
                        <a:t>0</a:t>
                      </a:r>
                    </a:p>
                  </a:txBody>
                  <a:tcPr marL="91439" marR="91439"/>
                </a:tc>
                <a:tc>
                  <a:txBody>
                    <a:bodyPr/>
                    <a:lstStyle/>
                    <a:p>
                      <a:pPr algn="ctr"/>
                      <a:r>
                        <a:rPr lang="es-ES" sz="3200" dirty="0"/>
                        <a:t>0</a:t>
                      </a:r>
                    </a:p>
                  </a:txBody>
                  <a:tcPr marL="91439" marR="91439"/>
                </a:tc>
                <a:tc>
                  <a:txBody>
                    <a:bodyPr/>
                    <a:lstStyle/>
                    <a:p>
                      <a:pPr algn="ctr"/>
                      <a:r>
                        <a:rPr lang="es-ES" sz="3200" dirty="0"/>
                        <a:t>0</a:t>
                      </a:r>
                    </a:p>
                  </a:txBody>
                  <a:tcPr marL="91439" marR="91439"/>
                </a:tc>
                <a:extLst>
                  <a:ext uri="{0D108BD9-81ED-4DB2-BD59-A6C34878D82A}">
                    <a16:rowId xmlns:a16="http://schemas.microsoft.com/office/drawing/2014/main" val="10002"/>
                  </a:ext>
                </a:extLst>
              </a:tr>
              <a:tr h="771525">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3200" b="1" dirty="0">
                          <a:solidFill>
                            <a:schemeClr val="bg1"/>
                          </a:solidFill>
                        </a:rPr>
                        <a:t>Metas 2025</a:t>
                      </a:r>
                    </a:p>
                  </a:txBody>
                  <a:tcPr marL="91439" marR="91439">
                    <a:solidFill>
                      <a:schemeClr val="accent1"/>
                    </a:solidFill>
                  </a:tcPr>
                </a:tc>
                <a:tc hMerge="1">
                  <a:txBody>
                    <a:bodyPr/>
                    <a:lstStyle/>
                    <a:p>
                      <a:pPr algn="ctr"/>
                      <a:endParaRPr lang="es-ES" sz="3200" dirty="0"/>
                    </a:p>
                  </a:txBody>
                  <a:tcPr/>
                </a:tc>
                <a:tc hMerge="1">
                  <a:txBody>
                    <a:bodyPr/>
                    <a:lstStyle/>
                    <a:p>
                      <a:pPr algn="ctr"/>
                      <a:endParaRPr lang="es-ES" sz="3200" dirty="0"/>
                    </a:p>
                  </a:txBody>
                  <a:tcPr/>
                </a:tc>
                <a:tc hMerge="1">
                  <a:txBody>
                    <a:bodyPr/>
                    <a:lstStyle/>
                    <a:p>
                      <a:pPr algn="ctr"/>
                      <a:endParaRPr lang="es-ES" sz="3200" dirty="0"/>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ES" sz="3200" b="1" dirty="0">
                        <a:solidFill>
                          <a:schemeClr val="bg1"/>
                        </a:solidFill>
                      </a:endParaRPr>
                    </a:p>
                  </a:txBody>
                  <a:tcPr>
                    <a:solidFill>
                      <a:schemeClr val="accent1"/>
                    </a:solidFill>
                  </a:tcPr>
                </a:tc>
                <a:extLst>
                  <a:ext uri="{0D108BD9-81ED-4DB2-BD59-A6C34878D82A}">
                    <a16:rowId xmlns:a16="http://schemas.microsoft.com/office/drawing/2014/main" val="10003"/>
                  </a:ext>
                </a:extLst>
              </a:tr>
              <a:tr h="771525">
                <a:tc gridSpan="5">
                  <a:txBody>
                    <a:bodyPr/>
                    <a:lstStyle/>
                    <a:p>
                      <a:pPr algn="ctr"/>
                      <a:r>
                        <a:rPr lang="es-ES" sz="3200" dirty="0"/>
                        <a:t>2</a:t>
                      </a:r>
                    </a:p>
                  </a:txBody>
                  <a:tcPr marL="91439" marR="91439"/>
                </a:tc>
                <a:tc hMerge="1">
                  <a:txBody>
                    <a:bodyPr/>
                    <a:lstStyle/>
                    <a:p>
                      <a:pPr algn="ctr"/>
                      <a:endParaRPr lang="es-ES" sz="3200" dirty="0"/>
                    </a:p>
                  </a:txBody>
                  <a:tcPr/>
                </a:tc>
                <a:tc hMerge="1">
                  <a:txBody>
                    <a:bodyPr/>
                    <a:lstStyle/>
                    <a:p>
                      <a:pPr algn="ctr"/>
                      <a:endParaRPr lang="es-ES" sz="3200" dirty="0"/>
                    </a:p>
                  </a:txBody>
                  <a:tcPr/>
                </a:tc>
                <a:tc hMerge="1">
                  <a:txBody>
                    <a:bodyPr/>
                    <a:lstStyle/>
                    <a:p>
                      <a:pPr algn="ctr"/>
                      <a:endParaRPr lang="es-ES" sz="3200" dirty="0"/>
                    </a:p>
                  </a:txBody>
                  <a:tcPr/>
                </a:tc>
                <a:tc hMerge="1">
                  <a:txBody>
                    <a:bodyPr/>
                    <a:lstStyle/>
                    <a:p>
                      <a:pPr algn="ctr"/>
                      <a:endParaRPr lang="es-ES" sz="3200"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63" y="1571624"/>
            <a:ext cx="7467600" cy="921271"/>
          </a:xfrm>
        </p:spPr>
        <p:txBody>
          <a:bodyPr>
            <a:normAutofit fontScale="90000"/>
          </a:bodyPr>
          <a:lstStyle/>
          <a:p>
            <a:pPr algn="ctr" eaLnBrk="1" fontAlgn="auto" hangingPunct="1">
              <a:spcAft>
                <a:spcPts val="0"/>
              </a:spcAft>
              <a:defRPr/>
            </a:pPr>
            <a:r>
              <a:rPr lang="es-CO" sz="4000" b="1" dirty="0"/>
              <a:t>     Resultados </a:t>
            </a:r>
            <a:br>
              <a:rPr lang="es-CO" sz="4000" b="1" dirty="0"/>
            </a:br>
            <a:r>
              <a:rPr lang="es-CO" sz="4000" b="1" dirty="0"/>
              <a:t>     Académicos</a:t>
            </a:r>
            <a:br>
              <a:rPr lang="es-CO" sz="4000" b="1" dirty="0"/>
            </a:br>
            <a:r>
              <a:rPr lang="es-CO" sz="1800" b="1" dirty="0"/>
              <a:t>CONTAMOS</a:t>
            </a:r>
            <a:r>
              <a:rPr lang="es-CO" sz="4000" b="1" dirty="0"/>
              <a:t> </a:t>
            </a:r>
            <a:r>
              <a:rPr lang="es-CO" sz="1600" b="1" dirty="0"/>
              <a:t>CON LA EXCELENCIA ACADÉMICA AÑO 2024-2025 </a:t>
            </a:r>
            <a:endParaRPr lang="es-CO" sz="4000" b="1" dirty="0"/>
          </a:p>
        </p:txBody>
      </p:sp>
      <p:pic>
        <p:nvPicPr>
          <p:cNvPr id="22531" name="Picture 26" descr="LISTADO DE LIBROS CURSO 19 / 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063" y="2928938"/>
            <a:ext cx="2428875" cy="350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6 Elipse"/>
          <p:cNvSpPr/>
          <p:nvPr/>
        </p:nvSpPr>
        <p:spPr>
          <a:xfrm>
            <a:off x="3491880" y="2900872"/>
            <a:ext cx="4071938" cy="34289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s-CL" sz="1600" dirty="0">
                <a:solidFill>
                  <a:schemeClr val="tx1"/>
                </a:solidFill>
              </a:rPr>
              <a:t>Durante el año 2024,  se realizo evaluación SIMCE</a:t>
            </a:r>
          </a:p>
          <a:p>
            <a:pPr algn="ctr" eaLnBrk="1" hangingPunct="1">
              <a:defRPr/>
            </a:pPr>
            <a:r>
              <a:rPr lang="es-CL" sz="1600" dirty="0">
                <a:solidFill>
                  <a:schemeClr val="tx1"/>
                </a:solidFill>
              </a:rPr>
              <a:t>EXPERIMENTAL</a:t>
            </a:r>
          </a:p>
        </p:txBody>
      </p:sp>
      <p:pic>
        <p:nvPicPr>
          <p:cNvPr id="22533" name="Picture 4" descr="LOGO BEL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379722"/>
            <a:ext cx="1365250"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16671" y="321402"/>
            <a:ext cx="7467600" cy="652934"/>
          </a:xfrm>
        </p:spPr>
        <p:txBody>
          <a:bodyPr>
            <a:normAutofit fontScale="90000"/>
          </a:bodyPr>
          <a:lstStyle/>
          <a:p>
            <a:r>
              <a:rPr lang="es-CL" b="1" dirty="0">
                <a:effectLst>
                  <a:outerShdw blurRad="38100" dist="38100" dir="2700000" algn="tl">
                    <a:srgbClr val="000000">
                      <a:alpha val="43137"/>
                    </a:srgbClr>
                  </a:outerShdw>
                </a:effectLst>
              </a:rPr>
              <a:t>RESULTADOS ACADÉMICOS SIMCE</a:t>
            </a:r>
          </a:p>
        </p:txBody>
      </p:sp>
      <p:sp>
        <p:nvSpPr>
          <p:cNvPr id="3" name="Marcador de contenido 2"/>
          <p:cNvSpPr>
            <a:spLocks noGrp="1"/>
          </p:cNvSpPr>
          <p:nvPr>
            <p:ph sz="quarter" idx="1"/>
          </p:nvPr>
        </p:nvSpPr>
        <p:spPr>
          <a:xfrm>
            <a:off x="292615" y="1009912"/>
            <a:ext cx="8236417" cy="4873752"/>
          </a:xfrm>
        </p:spPr>
        <p:txBody>
          <a:bodyPr/>
          <a:lstStyle/>
          <a:p>
            <a:pPr marL="0" indent="0">
              <a:buNone/>
            </a:pPr>
            <a:r>
              <a:rPr lang="es-CL" b="1" dirty="0">
                <a:solidFill>
                  <a:srgbClr val="002060"/>
                </a:solidFill>
              </a:rPr>
              <a:t>RESULTADOS SIMCE:</a:t>
            </a:r>
          </a:p>
          <a:p>
            <a:pPr marL="0" indent="0">
              <a:buNone/>
            </a:pPr>
            <a:endParaRPr lang="es-CL" sz="2200" b="1" dirty="0"/>
          </a:p>
        </p:txBody>
      </p:sp>
      <p:sp>
        <p:nvSpPr>
          <p:cNvPr id="5" name="CuadroTexto 4">
            <a:extLst>
              <a:ext uri="{FF2B5EF4-FFF2-40B4-BE49-F238E27FC236}">
                <a16:creationId xmlns:a16="http://schemas.microsoft.com/office/drawing/2014/main" id="{E0F29C19-60DB-E366-0B2C-F87E3E33E2F8}"/>
              </a:ext>
            </a:extLst>
          </p:cNvPr>
          <p:cNvSpPr txBox="1"/>
          <p:nvPr/>
        </p:nvSpPr>
        <p:spPr>
          <a:xfrm>
            <a:off x="457201" y="1566083"/>
            <a:ext cx="8071832" cy="4478149"/>
          </a:xfrm>
          <a:prstGeom prst="rect">
            <a:avLst/>
          </a:prstGeom>
          <a:noFill/>
        </p:spPr>
        <p:txBody>
          <a:bodyPr wrap="square" rtlCol="0">
            <a:spAutoFit/>
          </a:bodyPr>
          <a:lstStyle/>
          <a:p>
            <a:br>
              <a:rPr lang="es-CL" sz="1900" b="1" dirty="0">
                <a:solidFill>
                  <a:srgbClr val="002060"/>
                </a:solidFill>
              </a:rPr>
            </a:br>
            <a:r>
              <a:rPr lang="es-CL" sz="1900" b="1" dirty="0">
                <a:solidFill>
                  <a:srgbClr val="002060"/>
                </a:solidFill>
              </a:rPr>
              <a:t>4° Básico, se mantiene en Lenguaje con 272 pts. y Matemáticas con 265 pts. </a:t>
            </a:r>
            <a:br>
              <a:rPr lang="es-CL" sz="1900" b="1" dirty="0">
                <a:solidFill>
                  <a:srgbClr val="002060"/>
                </a:solidFill>
              </a:rPr>
            </a:br>
            <a:r>
              <a:rPr lang="es-CL" sz="1900" b="1" dirty="0">
                <a:solidFill>
                  <a:srgbClr val="002060"/>
                </a:solidFill>
              </a:rPr>
              <a:t>**Ambas asignaturas sobre el promedio nacional. </a:t>
            </a:r>
            <a:br>
              <a:rPr lang="es-CL" sz="1900" b="1" dirty="0">
                <a:solidFill>
                  <a:srgbClr val="002060"/>
                </a:solidFill>
              </a:rPr>
            </a:br>
            <a:br>
              <a:rPr lang="es-CL" sz="1900" b="1" dirty="0">
                <a:solidFill>
                  <a:srgbClr val="002060"/>
                </a:solidFill>
              </a:rPr>
            </a:br>
            <a:r>
              <a:rPr lang="es-CL" sz="1900" b="1" dirty="0">
                <a:solidFill>
                  <a:srgbClr val="002060"/>
                </a:solidFill>
              </a:rPr>
              <a:t>6° Básico, experimenta una baja con 241 pts. en Lenguaje y </a:t>
            </a:r>
          </a:p>
          <a:p>
            <a:r>
              <a:rPr lang="es-CL" sz="1900" b="1" dirty="0">
                <a:solidFill>
                  <a:srgbClr val="002060"/>
                </a:solidFill>
              </a:rPr>
              <a:t>232 pts. en Matemática.  </a:t>
            </a:r>
          </a:p>
          <a:p>
            <a:r>
              <a:rPr lang="es-CL" sz="1900" b="1" dirty="0">
                <a:solidFill>
                  <a:srgbClr val="002060"/>
                </a:solidFill>
              </a:rPr>
              <a:t>**Ambas asignaturas cercanas al promedio nacional. </a:t>
            </a:r>
          </a:p>
          <a:p>
            <a:endParaRPr lang="es-CL" sz="1900" b="1" dirty="0">
              <a:solidFill>
                <a:srgbClr val="002060"/>
              </a:solidFill>
            </a:endParaRPr>
          </a:p>
          <a:p>
            <a:r>
              <a:rPr lang="es-CL" sz="1900" b="1" dirty="0">
                <a:solidFill>
                  <a:srgbClr val="002060"/>
                </a:solidFill>
              </a:rPr>
              <a:t>II Medio, se mantiene en Lenguaje con 275 pts. y se experimenta una baja en Matemáticas con 255 pts. </a:t>
            </a:r>
          </a:p>
          <a:p>
            <a:r>
              <a:rPr lang="es-CL" sz="1900" b="1" dirty="0">
                <a:solidFill>
                  <a:srgbClr val="002060"/>
                </a:solidFill>
              </a:rPr>
              <a:t>**Ambas asignaturas sobre el promedio nacional. </a:t>
            </a:r>
          </a:p>
          <a:p>
            <a:endParaRPr lang="es-CL" sz="1900" b="1" dirty="0">
              <a:solidFill>
                <a:srgbClr val="002060"/>
              </a:solidFill>
            </a:endParaRPr>
          </a:p>
          <a:p>
            <a:r>
              <a:rPr lang="es-CL" sz="1900" b="1" dirty="0">
                <a:solidFill>
                  <a:srgbClr val="002060"/>
                </a:solidFill>
              </a:rPr>
              <a:t>**En cuanto a los Indicadores de Desarrollo Personal y Social, se mantienen dentro de un rango similar al promedio nacional. </a:t>
            </a:r>
          </a:p>
        </p:txBody>
      </p:sp>
    </p:spTree>
    <p:extLst>
      <p:ext uri="{BB962C8B-B14F-4D97-AF65-F5344CB8AC3E}">
        <p14:creationId xmlns:p14="http://schemas.microsoft.com/office/powerpoint/2010/main" val="4293956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4D085E-2A59-E01A-A4F0-C888E2032268}"/>
              </a:ext>
            </a:extLst>
          </p:cNvPr>
          <p:cNvSpPr>
            <a:spLocks noGrp="1"/>
          </p:cNvSpPr>
          <p:nvPr>
            <p:ph type="ctrTitle"/>
          </p:nvPr>
        </p:nvSpPr>
        <p:spPr>
          <a:xfrm>
            <a:off x="1951328" y="294137"/>
            <a:ext cx="6624736" cy="1589562"/>
          </a:xfrm>
        </p:spPr>
        <p:txBody>
          <a:bodyPr>
            <a:normAutofit fontScale="90000"/>
          </a:bodyPr>
          <a:lstStyle/>
          <a:p>
            <a:r>
              <a:rPr lang="es-CL" dirty="0">
                <a:effectLst>
                  <a:outerShdw blurRad="38100" dist="38100" dir="2700000" algn="tl">
                    <a:srgbClr val="000000">
                      <a:alpha val="43137"/>
                    </a:srgbClr>
                  </a:outerShdw>
                </a:effectLst>
              </a:rPr>
              <a:t>RESULTADOS ACADÉMICOS</a:t>
            </a:r>
            <a:br>
              <a:rPr lang="es-CL" dirty="0">
                <a:effectLst>
                  <a:outerShdw blurRad="38100" dist="38100" dir="2700000" algn="tl">
                    <a:srgbClr val="000000">
                      <a:alpha val="43137"/>
                    </a:srgbClr>
                  </a:outerShdw>
                </a:effectLst>
              </a:rPr>
            </a:br>
            <a:r>
              <a:rPr lang="es-CL" dirty="0">
                <a:effectLst>
                  <a:outerShdw blurRad="38100" dist="38100" dir="2700000" algn="tl">
                    <a:srgbClr val="000000">
                      <a:alpha val="43137"/>
                    </a:srgbClr>
                  </a:outerShdw>
                </a:effectLst>
              </a:rPr>
              <a:t>                    PAES</a:t>
            </a:r>
            <a:br>
              <a:rPr lang="es-CL" dirty="0"/>
            </a:br>
            <a:br>
              <a:rPr lang="es-CL" dirty="0"/>
            </a:br>
            <a:endParaRPr lang="es-CL" dirty="0"/>
          </a:p>
        </p:txBody>
      </p:sp>
      <p:sp>
        <p:nvSpPr>
          <p:cNvPr id="3" name="Subtítulo 2">
            <a:extLst>
              <a:ext uri="{FF2B5EF4-FFF2-40B4-BE49-F238E27FC236}">
                <a16:creationId xmlns:a16="http://schemas.microsoft.com/office/drawing/2014/main" id="{ED4508D5-3887-4CBD-6B98-97BD219F6508}"/>
              </a:ext>
            </a:extLst>
          </p:cNvPr>
          <p:cNvSpPr>
            <a:spLocks noGrp="1"/>
          </p:cNvSpPr>
          <p:nvPr>
            <p:ph type="subTitle" idx="1"/>
          </p:nvPr>
        </p:nvSpPr>
        <p:spPr>
          <a:xfrm>
            <a:off x="1850936" y="1197899"/>
            <a:ext cx="6825520" cy="1371600"/>
          </a:xfrm>
        </p:spPr>
        <p:txBody>
          <a:bodyPr/>
          <a:lstStyle/>
          <a:p>
            <a:r>
              <a:rPr lang="es-CL" sz="2400" dirty="0">
                <a:solidFill>
                  <a:srgbClr val="002060"/>
                </a:solidFill>
              </a:rPr>
              <a:t>Estudiantes egresados en 2023</a:t>
            </a:r>
          </a:p>
          <a:p>
            <a:r>
              <a:rPr lang="es-CL" dirty="0">
                <a:solidFill>
                  <a:srgbClr val="0070C0"/>
                </a:solidFill>
              </a:rPr>
              <a:t>Puntaje Nacional, estudiante Universidad Católica. </a:t>
            </a:r>
          </a:p>
          <a:p>
            <a:r>
              <a:rPr lang="es-CL" dirty="0">
                <a:solidFill>
                  <a:srgbClr val="0070C0"/>
                </a:solidFill>
              </a:rPr>
              <a:t>Más del 80% de estudiantes en Educación Superior. </a:t>
            </a:r>
            <a:br>
              <a:rPr lang="es-CL" sz="2400" dirty="0">
                <a:solidFill>
                  <a:srgbClr val="002060"/>
                </a:solidFill>
              </a:rPr>
            </a:br>
            <a:endParaRPr lang="es-CL" sz="2400" dirty="0">
              <a:solidFill>
                <a:srgbClr val="002060"/>
              </a:solidFill>
            </a:endParaRPr>
          </a:p>
        </p:txBody>
      </p:sp>
      <p:sp>
        <p:nvSpPr>
          <p:cNvPr id="8" name="Subtítulo 2">
            <a:extLst>
              <a:ext uri="{FF2B5EF4-FFF2-40B4-BE49-F238E27FC236}">
                <a16:creationId xmlns:a16="http://schemas.microsoft.com/office/drawing/2014/main" id="{8021381B-8E2B-AF6D-4F10-4758DB87F492}"/>
              </a:ext>
            </a:extLst>
          </p:cNvPr>
          <p:cNvSpPr txBox="1">
            <a:spLocks/>
          </p:cNvSpPr>
          <p:nvPr/>
        </p:nvSpPr>
        <p:spPr bwMode="auto">
          <a:xfrm>
            <a:off x="1873424" y="2569499"/>
            <a:ext cx="7020016"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ts val="600"/>
              </a:spcBef>
              <a:spcAft>
                <a:spcPct val="0"/>
              </a:spcAft>
              <a:buClr>
                <a:schemeClr val="accent1"/>
              </a:buClr>
              <a:buSzPct val="70000"/>
              <a:buFont typeface="Wingdings" panose="05000000000000000000" pitchFamily="2" charset="2"/>
              <a:buNone/>
              <a:defRPr sz="1800" b="1" kern="1200">
                <a:solidFill>
                  <a:schemeClr val="tx2"/>
                </a:solidFill>
                <a:latin typeface="+mn-lt"/>
                <a:ea typeface="+mn-ea"/>
                <a:cs typeface="+mn-cs"/>
              </a:defRPr>
            </a:lvl1pPr>
            <a:lvl2pPr marL="457200" indent="0" algn="ctr" rtl="0" eaLnBrk="0" fontAlgn="base" hangingPunct="0">
              <a:spcBef>
                <a:spcPct val="20000"/>
              </a:spcBef>
              <a:spcAft>
                <a:spcPct val="0"/>
              </a:spcAft>
              <a:buClr>
                <a:schemeClr val="accent1"/>
              </a:buClr>
              <a:buSzPct val="80000"/>
              <a:buFont typeface="Wingdings 2" panose="05020102010507070707" pitchFamily="18" charset="2"/>
              <a:buNone/>
              <a:defRPr sz="2100" kern="1200">
                <a:solidFill>
                  <a:schemeClr val="tx1"/>
                </a:solidFill>
                <a:latin typeface="+mn-lt"/>
                <a:ea typeface="+mn-ea"/>
                <a:cs typeface="+mn-cs"/>
              </a:defRPr>
            </a:lvl2pPr>
            <a:lvl3pPr marL="914400" indent="0" algn="ctr" rtl="0" eaLnBrk="0" fontAlgn="base" hangingPunct="0">
              <a:spcBef>
                <a:spcPct val="20000"/>
              </a:spcBef>
              <a:spcAft>
                <a:spcPct val="0"/>
              </a:spcAft>
              <a:buClr>
                <a:srgbClr val="E0752F"/>
              </a:buClr>
              <a:buSzPct val="60000"/>
              <a:buFont typeface="Wingdings" panose="05000000000000000000" pitchFamily="2" charset="2"/>
              <a:buNone/>
              <a:defRPr sz="2400" kern="1200">
                <a:solidFill>
                  <a:schemeClr val="tx1"/>
                </a:solidFill>
                <a:latin typeface="+mn-lt"/>
                <a:ea typeface="+mn-ea"/>
                <a:cs typeface="+mn-cs"/>
              </a:defRPr>
            </a:lvl3pPr>
            <a:lvl4pPr marL="1371600" indent="0" algn="ctr" rtl="0" eaLnBrk="0" fontAlgn="base" hangingPunct="0">
              <a:spcBef>
                <a:spcPct val="20000"/>
              </a:spcBef>
              <a:spcAft>
                <a:spcPct val="0"/>
              </a:spcAft>
              <a:buClr>
                <a:srgbClr val="FEC3AE"/>
              </a:buClr>
              <a:buSzPct val="60000"/>
              <a:buFont typeface="Wingdings" panose="05000000000000000000" pitchFamily="2" charset="2"/>
              <a:buNone/>
              <a:defRPr sz="2000" kern="1200">
                <a:solidFill>
                  <a:schemeClr val="tx1"/>
                </a:solidFill>
                <a:latin typeface="+mn-lt"/>
                <a:ea typeface="+mn-ea"/>
                <a:cs typeface="+mn-cs"/>
              </a:defRPr>
            </a:lvl4pPr>
            <a:lvl5pPr marL="1828800" indent="0" algn="ctr" rtl="0" eaLnBrk="0" fontAlgn="base" hangingPunct="0">
              <a:spcBef>
                <a:spcPct val="20000"/>
              </a:spcBef>
              <a:spcAft>
                <a:spcPct val="0"/>
              </a:spcAft>
              <a:buClr>
                <a:srgbClr val="BDCAE9"/>
              </a:buClr>
              <a:buSzPct val="68000"/>
              <a:buFont typeface="Wingdings 2" panose="05020102010507070707" pitchFamily="18" charset="2"/>
              <a:buNone/>
              <a:defRPr sz="1600" kern="1200">
                <a:solidFill>
                  <a:schemeClr val="tx1"/>
                </a:solidFill>
                <a:latin typeface="+mn-lt"/>
                <a:ea typeface="+mn-ea"/>
                <a:cs typeface="+mn-cs"/>
              </a:defRPr>
            </a:lvl5pPr>
            <a:lvl6pPr marL="2286000" indent="0" algn="ctr" rtl="0" eaLnBrk="1" latinLnBrk="0" hangingPunct="1">
              <a:spcBef>
                <a:spcPct val="20000"/>
              </a:spcBef>
              <a:buClr>
                <a:schemeClr val="accent1"/>
              </a:buClr>
              <a:buNone/>
              <a:defRPr kumimoji="0" sz="1600" kern="1200">
                <a:solidFill>
                  <a:schemeClr val="tx2"/>
                </a:solidFill>
                <a:latin typeface="+mn-lt"/>
                <a:ea typeface="+mn-ea"/>
                <a:cs typeface="+mn-cs"/>
              </a:defRPr>
            </a:lvl6pPr>
            <a:lvl7pPr marL="2743200" indent="0" algn="ctr" rtl="0" eaLnBrk="1" latinLnBrk="0" hangingPunct="1">
              <a:spcBef>
                <a:spcPct val="20000"/>
              </a:spcBef>
              <a:buClr>
                <a:schemeClr val="accent1">
                  <a:tint val="60000"/>
                </a:schemeClr>
              </a:buClr>
              <a:buSzPct val="60000"/>
              <a:buFont typeface="Wingdings"/>
              <a:buNone/>
              <a:defRPr kumimoji="0" sz="1400" kern="1200" baseline="0">
                <a:solidFill>
                  <a:schemeClr val="tx2"/>
                </a:solidFill>
                <a:latin typeface="+mn-lt"/>
                <a:ea typeface="+mn-ea"/>
                <a:cs typeface="+mn-cs"/>
              </a:defRPr>
            </a:lvl7pPr>
            <a:lvl8pPr marL="3200400" indent="0" algn="ctr" rtl="0" eaLnBrk="1" latinLnBrk="0" hangingPunct="1">
              <a:spcBef>
                <a:spcPct val="20000"/>
              </a:spcBef>
              <a:buClr>
                <a:schemeClr val="accent2"/>
              </a:buClr>
              <a:buNone/>
              <a:defRPr kumimoji="0" sz="1400" kern="1200" cap="small" baseline="0">
                <a:solidFill>
                  <a:schemeClr val="tx2"/>
                </a:solidFill>
                <a:latin typeface="+mn-lt"/>
                <a:ea typeface="+mn-ea"/>
                <a:cs typeface="+mn-cs"/>
              </a:defRPr>
            </a:lvl8pPr>
            <a:lvl9pPr marL="3657600" indent="0" algn="ctr" rtl="0" eaLnBrk="1" latinLnBrk="0" hangingPunct="1">
              <a:spcBef>
                <a:spcPct val="20000"/>
              </a:spcBef>
              <a:buClr>
                <a:schemeClr val="accent1">
                  <a:shade val="75000"/>
                </a:schemeClr>
              </a:buClr>
              <a:buNone/>
              <a:defRPr kumimoji="0" sz="1400" kern="1200" baseline="0">
                <a:solidFill>
                  <a:schemeClr val="tx2"/>
                </a:solidFill>
                <a:latin typeface="+mn-lt"/>
                <a:ea typeface="+mn-ea"/>
                <a:cs typeface="+mn-cs"/>
              </a:defRPr>
            </a:lvl9pPr>
          </a:lstStyle>
          <a:p>
            <a:r>
              <a:rPr lang="es-CL" sz="2400" dirty="0">
                <a:solidFill>
                  <a:srgbClr val="002060"/>
                </a:solidFill>
              </a:rPr>
              <a:t>Estudiantes egresados en 2024</a:t>
            </a:r>
            <a:br>
              <a:rPr lang="es-CL" sz="2400" dirty="0">
                <a:solidFill>
                  <a:srgbClr val="002060"/>
                </a:solidFill>
              </a:rPr>
            </a:br>
            <a:r>
              <a:rPr lang="es-CL" sz="2400" dirty="0">
                <a:solidFill>
                  <a:srgbClr val="002060"/>
                </a:solidFill>
              </a:rPr>
              <a:t>-</a:t>
            </a:r>
            <a:r>
              <a:rPr lang="es-CL" b="0" dirty="0">
                <a:solidFill>
                  <a:srgbClr val="7030A0"/>
                </a:solidFill>
              </a:rPr>
              <a:t>Lenguaje  603 pts. C. C. Belén. Puntaje más alto 849 pts.  </a:t>
            </a:r>
            <a:br>
              <a:rPr lang="es-CL" b="0" dirty="0">
                <a:solidFill>
                  <a:srgbClr val="7030A0"/>
                </a:solidFill>
              </a:rPr>
            </a:br>
            <a:r>
              <a:rPr lang="es-CL" b="0" dirty="0">
                <a:solidFill>
                  <a:srgbClr val="7030A0"/>
                </a:solidFill>
              </a:rPr>
              <a:t>-Matemática 636  Colegio 629 nacional 969 más alto</a:t>
            </a:r>
          </a:p>
          <a:p>
            <a:r>
              <a:rPr lang="es-CL" b="0" dirty="0">
                <a:solidFill>
                  <a:srgbClr val="7030A0"/>
                </a:solidFill>
              </a:rPr>
              <a:t>**En ambos casos estamos sobre el promedio nacional </a:t>
            </a:r>
          </a:p>
          <a:p>
            <a:r>
              <a:rPr lang="es-CL" b="0" dirty="0">
                <a:solidFill>
                  <a:srgbClr val="7030A0"/>
                </a:solidFill>
              </a:rPr>
              <a:t>599 pts. en Lenguaje y Matemática 629 pts.</a:t>
            </a:r>
          </a:p>
          <a:p>
            <a:r>
              <a:rPr lang="es-CL" b="0" dirty="0">
                <a:solidFill>
                  <a:srgbClr val="7030A0"/>
                </a:solidFill>
              </a:rPr>
              <a:t>-Estudiantes en Educación Superior en: </a:t>
            </a:r>
          </a:p>
          <a:p>
            <a:r>
              <a:rPr lang="es-CL" b="0" dirty="0">
                <a:solidFill>
                  <a:srgbClr val="7030A0"/>
                </a:solidFill>
              </a:rPr>
              <a:t>U. Católica, U. de Chile, U. Diego Portales, USACH, </a:t>
            </a:r>
            <a:br>
              <a:rPr lang="es-CL" b="0" dirty="0">
                <a:solidFill>
                  <a:srgbClr val="7030A0"/>
                </a:solidFill>
              </a:rPr>
            </a:br>
            <a:r>
              <a:rPr lang="es-CL" b="0" dirty="0">
                <a:solidFill>
                  <a:srgbClr val="7030A0"/>
                </a:solidFill>
              </a:rPr>
              <a:t>U. Federico Sta. María, U Católica Silva Henríquez y Centros de Formación Técnica. </a:t>
            </a:r>
          </a:p>
        </p:txBody>
      </p:sp>
    </p:spTree>
    <p:extLst>
      <p:ext uri="{BB962C8B-B14F-4D97-AF65-F5344CB8AC3E}">
        <p14:creationId xmlns:p14="http://schemas.microsoft.com/office/powerpoint/2010/main" val="310045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285750"/>
            <a:ext cx="7488237" cy="1127125"/>
          </a:xfrm>
        </p:spPr>
        <p:txBody>
          <a:bodyPr>
            <a:normAutofit fontScale="90000"/>
          </a:bodyPr>
          <a:lstStyle/>
          <a:p>
            <a:pPr>
              <a:defRPr/>
            </a:pP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ES" sz="5400" b="1" cap="none" dirty="0">
                <a:solidFill>
                  <a:schemeClr val="tx1"/>
                </a:solidFill>
                <a:latin typeface="Arial" pitchFamily="34" charset="0"/>
                <a:ea typeface="Calibri" pitchFamily="34" charset="0"/>
                <a:cs typeface="Arial" pitchFamily="34" charset="0"/>
              </a:rPr>
            </a:br>
            <a:br>
              <a:rPr lang="es-CL" sz="4900" b="1" cap="none" dirty="0">
                <a:solidFill>
                  <a:schemeClr val="tx1"/>
                </a:solidFill>
                <a:latin typeface="Arial" pitchFamily="34" charset="0"/>
                <a:ea typeface="Calibri" pitchFamily="34" charset="0"/>
                <a:cs typeface="Arial" pitchFamily="34" charset="0"/>
              </a:rPr>
            </a:br>
            <a:r>
              <a:rPr lang="es-CL" sz="4900" b="1" cap="none" dirty="0">
                <a:solidFill>
                  <a:schemeClr val="tx1"/>
                </a:solidFill>
                <a:latin typeface="Arial" pitchFamily="34" charset="0"/>
                <a:ea typeface="Calibri" pitchFamily="34" charset="0"/>
                <a:cs typeface="Arial" pitchFamily="34" charset="0"/>
              </a:rPr>
              <a:t>       </a:t>
            </a:r>
            <a:endParaRPr lang="es-CL" sz="4900" dirty="0"/>
          </a:p>
        </p:txBody>
      </p:sp>
      <p:sp>
        <p:nvSpPr>
          <p:cNvPr id="9219" name="2 Marcador de contenido"/>
          <p:cNvSpPr>
            <a:spLocks noGrp="1"/>
          </p:cNvSpPr>
          <p:nvPr>
            <p:ph sz="quarter" idx="1"/>
          </p:nvPr>
        </p:nvSpPr>
        <p:spPr>
          <a:xfrm>
            <a:off x="558800" y="829535"/>
            <a:ext cx="7991475" cy="4918075"/>
          </a:xfrm>
        </p:spPr>
        <p:txBody>
          <a:bodyPr/>
          <a:lstStyle/>
          <a:p>
            <a:pPr marL="0" indent="0" algn="ctr">
              <a:spcBef>
                <a:spcPct val="0"/>
              </a:spcBef>
              <a:buClrTx/>
              <a:buSzTx/>
              <a:buFont typeface="Wingdings" panose="05000000000000000000" pitchFamily="2" charset="2"/>
              <a:buNone/>
              <a:defRPr/>
            </a:pPr>
            <a:endParaRPr lang="es-ES" b="1" dirty="0">
              <a:solidFill>
                <a:srgbClr val="000000"/>
              </a:solidFill>
            </a:endParaRPr>
          </a:p>
          <a:p>
            <a:pPr marL="0" indent="0" algn="ctr">
              <a:spcBef>
                <a:spcPct val="0"/>
              </a:spcBef>
              <a:buClrTx/>
              <a:buSzTx/>
              <a:buFont typeface="Wingdings" panose="05000000000000000000" pitchFamily="2" charset="2"/>
              <a:buNone/>
              <a:defRPr/>
            </a:pPr>
            <a:endParaRPr lang="es-ES" b="1" dirty="0">
              <a:solidFill>
                <a:srgbClr val="000000"/>
              </a:solidFill>
            </a:endParaRPr>
          </a:p>
          <a:p>
            <a:pPr marL="0" indent="0" algn="ctr">
              <a:spcBef>
                <a:spcPct val="0"/>
              </a:spcBef>
              <a:buClrTx/>
              <a:buSzTx/>
              <a:buFont typeface="Wingdings" panose="05000000000000000000" pitchFamily="2" charset="2"/>
              <a:buNone/>
              <a:defRPr/>
            </a:pPr>
            <a:endParaRPr lang="es-ES" b="1" dirty="0">
              <a:solidFill>
                <a:srgbClr val="000000"/>
              </a:solidFill>
            </a:endParaRPr>
          </a:p>
          <a:p>
            <a:pPr marL="0" indent="0" algn="ctr">
              <a:spcBef>
                <a:spcPct val="0"/>
              </a:spcBef>
              <a:buClrTx/>
              <a:buSzTx/>
              <a:buFont typeface="Wingdings" panose="05000000000000000000" pitchFamily="2" charset="2"/>
              <a:buNone/>
              <a:defRPr/>
            </a:pPr>
            <a:r>
              <a:rPr lang="es-ES" b="1" dirty="0">
                <a:solidFill>
                  <a:srgbClr val="000000"/>
                </a:solidFill>
              </a:rPr>
              <a:t>“Versículo mes de Marzo”</a:t>
            </a:r>
          </a:p>
          <a:p>
            <a:pPr marL="0" indent="0" algn="ctr">
              <a:spcBef>
                <a:spcPct val="0"/>
              </a:spcBef>
              <a:buClrTx/>
              <a:buSzTx/>
              <a:buFont typeface="Wingdings" panose="05000000000000000000" pitchFamily="2" charset="2"/>
              <a:buNone/>
              <a:defRPr/>
            </a:pPr>
            <a:r>
              <a:rPr lang="es-CL" dirty="0"/>
              <a:t> </a:t>
            </a:r>
          </a:p>
          <a:p>
            <a:pPr algn="ctr">
              <a:buFont typeface="Wingdings" panose="05000000000000000000" pitchFamily="2" charset="2"/>
              <a:buNone/>
              <a:defRPr/>
            </a:pPr>
            <a:r>
              <a:rPr lang="es-CL" sz="1600" b="1" baseline="30000" dirty="0"/>
              <a:t> SE</a:t>
            </a:r>
            <a:r>
              <a:rPr lang="es-CL" sz="1600" b="1" dirty="0"/>
              <a:t> </a:t>
            </a:r>
            <a:r>
              <a:rPr lang="es-CL" sz="1050" b="1" dirty="0"/>
              <a:t>FURTE Y VALIENTE Y PON MANOS A LA OBRA</a:t>
            </a:r>
          </a:p>
          <a:p>
            <a:pPr algn="ctr">
              <a:buFont typeface="Wingdings" panose="05000000000000000000" pitchFamily="2" charset="2"/>
              <a:buNone/>
              <a:defRPr/>
            </a:pPr>
            <a:r>
              <a:rPr lang="es-CL" sz="1050" b="1" baseline="30000" dirty="0"/>
              <a:t>NO</a:t>
            </a:r>
            <a:r>
              <a:rPr lang="es-CL" sz="1050" b="1" dirty="0"/>
              <a:t> TRNGAS MIEDO NI TE DESANIMES, PORQUE DIOS EL SEÑOR ESTARÁ CONTIGO.</a:t>
            </a:r>
          </a:p>
          <a:p>
            <a:pPr algn="ctr">
              <a:buFont typeface="Wingdings" panose="05000000000000000000" pitchFamily="2" charset="2"/>
              <a:buNone/>
              <a:defRPr/>
            </a:pPr>
            <a:r>
              <a:rPr lang="es-CL" sz="1050" b="1" baseline="30000" dirty="0"/>
              <a:t>1°</a:t>
            </a:r>
            <a:r>
              <a:rPr lang="es-CL" sz="1050" b="1" dirty="0"/>
              <a:t> de Crónicas 28:20</a:t>
            </a:r>
          </a:p>
          <a:p>
            <a:pPr algn="ctr">
              <a:buFont typeface="Wingdings" panose="05000000000000000000" pitchFamily="2" charset="2"/>
              <a:buNone/>
              <a:defRPr/>
            </a:pPr>
            <a:endParaRPr lang="es-CL" sz="1050" b="1" dirty="0"/>
          </a:p>
          <a:p>
            <a:pPr algn="ctr">
              <a:buFont typeface="Wingdings" panose="05000000000000000000" pitchFamily="2" charset="2"/>
              <a:buNone/>
              <a:defRPr/>
            </a:pPr>
            <a:endParaRPr lang="es-CL" sz="1050" b="1" dirty="0"/>
          </a:p>
          <a:p>
            <a:pPr algn="ctr">
              <a:buFont typeface="Wingdings" panose="05000000000000000000" pitchFamily="2" charset="2"/>
              <a:buNone/>
              <a:defRPr/>
            </a:pPr>
            <a:endParaRPr lang="es-CL" sz="1050" b="1" baseline="30000" dirty="0"/>
          </a:p>
          <a:p>
            <a:pPr algn="ctr">
              <a:buFont typeface="Wingdings" panose="05000000000000000000" pitchFamily="2" charset="2"/>
              <a:buNone/>
              <a:defRPr/>
            </a:pPr>
            <a:endParaRPr lang="es-CL" sz="1050" b="1" baseline="30000" dirty="0"/>
          </a:p>
        </p:txBody>
      </p:sp>
      <p:sp>
        <p:nvSpPr>
          <p:cNvPr id="10244" name="Rectangle 5"/>
          <p:cNvSpPr>
            <a:spLocks noChangeArrowheads="1"/>
          </p:cNvSpPr>
          <p:nvPr/>
        </p:nvSpPr>
        <p:spPr bwMode="auto">
          <a:xfrm>
            <a:off x="0" y="357188"/>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endParaRPr lang="es-CL" altLang="es-CL" sz="1800">
              <a:latin typeface="Arial" panose="020B0604020202020204" pitchFamily="34" charset="0"/>
            </a:endParaRPr>
          </a:p>
        </p:txBody>
      </p:sp>
      <p:pic>
        <p:nvPicPr>
          <p:cNvPr id="10245" name="Picture 4" descr="LOGO BEL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936" y="885826"/>
            <a:ext cx="945396" cy="1089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654050"/>
          </a:xfrm>
        </p:spPr>
        <p:txBody>
          <a:bodyPr/>
          <a:lstStyle/>
          <a:p>
            <a:pPr algn="ctr" eaLnBrk="1" fontAlgn="auto" hangingPunct="1">
              <a:spcAft>
                <a:spcPts val="0"/>
              </a:spcAft>
              <a:defRPr/>
            </a:pPr>
            <a:r>
              <a:rPr lang="es-CO" b="1" dirty="0"/>
              <a:t>Desafíos y Compromisos</a:t>
            </a:r>
            <a:endParaRPr lang="es-CL" dirty="0"/>
          </a:p>
        </p:txBody>
      </p:sp>
      <p:sp>
        <p:nvSpPr>
          <p:cNvPr id="39939" name="2 Marcador de contenido"/>
          <p:cNvSpPr>
            <a:spLocks noGrp="1"/>
          </p:cNvSpPr>
          <p:nvPr>
            <p:ph sz="quarter" idx="1"/>
          </p:nvPr>
        </p:nvSpPr>
        <p:spPr>
          <a:xfrm>
            <a:off x="500063" y="1285875"/>
            <a:ext cx="8358187" cy="5214938"/>
          </a:xfrm>
        </p:spPr>
        <p:txBody>
          <a:bodyPr/>
          <a:lstStyle/>
          <a:p>
            <a:pPr algn="just" eaLnBrk="1" hangingPunct="1"/>
            <a:r>
              <a:rPr lang="es-CO" altLang="es-CL" sz="2000" b="1" i="1" dirty="0"/>
              <a:t>Lograr mayor integración y compromiso de los apoderados  en el proceso  pedagógico, retomando las reuniones  mensuales de Apoderados .</a:t>
            </a:r>
          </a:p>
          <a:p>
            <a:pPr algn="just" eaLnBrk="1" hangingPunct="1"/>
            <a:endParaRPr lang="es-CO" altLang="es-CL" sz="2000" b="1" i="1" dirty="0"/>
          </a:p>
          <a:p>
            <a:pPr algn="just" eaLnBrk="1" hangingPunct="1"/>
            <a:r>
              <a:rPr lang="es-CO" altLang="es-CL" sz="2000" b="1" i="1" dirty="0"/>
              <a:t>Instalación y fomento de diversas estrategias  pedagógicas.</a:t>
            </a:r>
          </a:p>
          <a:p>
            <a:pPr algn="just" eaLnBrk="1" hangingPunct="1"/>
            <a:endParaRPr lang="es-CL" altLang="es-CL" sz="2000" dirty="0"/>
          </a:p>
          <a:p>
            <a:pPr algn="just" eaLnBrk="1" hangingPunct="1"/>
            <a:r>
              <a:rPr lang="es-CO" altLang="es-CL" sz="2000" b="1" i="1" dirty="0"/>
              <a:t>Instalar estrategias para mejorar puntaje </a:t>
            </a:r>
            <a:r>
              <a:rPr lang="es-CO" altLang="es-CL" sz="2000" b="1" i="1" dirty="0" err="1"/>
              <a:t>Simce</a:t>
            </a:r>
            <a:r>
              <a:rPr lang="es-CO" altLang="es-CL" sz="2000" b="1" i="1" dirty="0"/>
              <a:t> en todas las áreas.</a:t>
            </a:r>
          </a:p>
          <a:p>
            <a:pPr algn="just" eaLnBrk="1" hangingPunct="1"/>
            <a:endParaRPr lang="es-CL" altLang="es-CL" sz="2000" dirty="0"/>
          </a:p>
          <a:p>
            <a:pPr algn="just" eaLnBrk="1" hangingPunct="1"/>
            <a:r>
              <a:rPr lang="es-CO" altLang="es-CL" sz="2000" b="1" i="1" dirty="0"/>
              <a:t>Aumento de puntaje en PAES </a:t>
            </a:r>
          </a:p>
          <a:p>
            <a:pPr algn="just" eaLnBrk="1" hangingPunct="1"/>
            <a:endParaRPr lang="es-CO" altLang="es-CL" sz="2000" b="1" i="1" dirty="0"/>
          </a:p>
          <a:p>
            <a:pPr algn="just" eaLnBrk="1" hangingPunct="1"/>
            <a:r>
              <a:rPr lang="es-CO" altLang="es-CL" sz="2000" b="1" i="1" dirty="0"/>
              <a:t>Fortalecer estrategias  de mayor autonomía en todos los niveles de nuestros  estudiantes, a través de actividades de contención.</a:t>
            </a:r>
          </a:p>
          <a:p>
            <a:pPr algn="just" eaLnBrk="1" hangingPunct="1"/>
            <a:endParaRPr lang="es-CO" altLang="es-CL" sz="2000" b="1" i="1" dirty="0"/>
          </a:p>
          <a:p>
            <a:pPr algn="just" eaLnBrk="1" hangingPunct="1"/>
            <a:r>
              <a:rPr lang="es-CL" altLang="es-CL" sz="2000" b="1" i="1" dirty="0"/>
              <a:t>Fomentar el buen trato y el cariño entre los miembros de la Comunidad Educativa.</a:t>
            </a:r>
          </a:p>
          <a:p>
            <a:pPr algn="just" eaLnBrk="1" hangingPunct="1"/>
            <a:endParaRPr lang="es-CL" altLang="es-CL" sz="2000" b="1" i="1" dirty="0"/>
          </a:p>
          <a:p>
            <a:pPr algn="just" eaLnBrk="1" hangingPunct="1"/>
            <a:endParaRPr lang="es-CL" altLang="es-CL" sz="2000" b="1" i="1" dirty="0"/>
          </a:p>
          <a:p>
            <a:pPr algn="just" eaLnBrk="1" hangingPunct="1"/>
            <a:endParaRPr lang="es-CL" altLang="es-CL" sz="2000" b="1" i="1" dirty="0"/>
          </a:p>
          <a:p>
            <a:pPr algn="just" eaLnBrk="1" hangingPunct="1"/>
            <a:endParaRPr lang="es-CL" altLang="es-CL" sz="2000" b="1" i="1" dirty="0"/>
          </a:p>
          <a:p>
            <a:pPr marL="0" indent="0" algn="just" eaLnBrk="1" hangingPunct="1">
              <a:buNone/>
            </a:pPr>
            <a:endParaRPr lang="es-CL" altLang="es-CL" sz="2000" b="1" i="1" dirty="0"/>
          </a:p>
          <a:p>
            <a:pPr algn="just" eaLnBrk="1" hangingPunct="1"/>
            <a:endParaRPr lang="es-CL" altLang="es-C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654050"/>
          </a:xfrm>
        </p:spPr>
        <p:txBody>
          <a:bodyPr/>
          <a:lstStyle/>
          <a:p>
            <a:pPr algn="ctr" eaLnBrk="1" fontAlgn="auto" hangingPunct="1">
              <a:spcAft>
                <a:spcPts val="0"/>
              </a:spcAft>
              <a:defRPr/>
            </a:pPr>
            <a:r>
              <a:rPr lang="es-CO" b="1" dirty="0"/>
              <a:t>Desafíos y Compromisos</a:t>
            </a:r>
            <a:endParaRPr lang="es-CL" dirty="0"/>
          </a:p>
        </p:txBody>
      </p:sp>
      <p:sp>
        <p:nvSpPr>
          <p:cNvPr id="39939" name="2 Marcador de contenido"/>
          <p:cNvSpPr>
            <a:spLocks noGrp="1"/>
          </p:cNvSpPr>
          <p:nvPr>
            <p:ph sz="quarter" idx="1"/>
          </p:nvPr>
        </p:nvSpPr>
        <p:spPr>
          <a:xfrm>
            <a:off x="500063" y="1285875"/>
            <a:ext cx="8358187" cy="5214938"/>
          </a:xfrm>
        </p:spPr>
        <p:txBody>
          <a:bodyPr/>
          <a:lstStyle/>
          <a:p>
            <a:pPr algn="just" eaLnBrk="1" hangingPunct="1"/>
            <a:r>
              <a:rPr lang="es-CO" altLang="es-CL" sz="1800" b="1" i="1" dirty="0"/>
              <a:t>Lograr mayor integración y compromiso de los apoderados  en el proceso  pedagógico, a través de reuniones  presenciales.</a:t>
            </a:r>
          </a:p>
          <a:p>
            <a:pPr algn="just" eaLnBrk="1" hangingPunct="1"/>
            <a:endParaRPr lang="es-CO" altLang="es-CL" sz="1800" b="1" i="1" dirty="0"/>
          </a:p>
          <a:p>
            <a:pPr algn="just" eaLnBrk="1" hangingPunct="1"/>
            <a:r>
              <a:rPr lang="es-CO" altLang="es-CL" sz="1800" b="1" i="1" dirty="0"/>
              <a:t>Instalación y fomento de diversas estrategias  pedagógicas.</a:t>
            </a:r>
          </a:p>
          <a:p>
            <a:pPr algn="just" eaLnBrk="1" hangingPunct="1"/>
            <a:endParaRPr lang="es-CL" altLang="es-CL" sz="1800" dirty="0"/>
          </a:p>
          <a:p>
            <a:pPr algn="just" eaLnBrk="1" hangingPunct="1"/>
            <a:r>
              <a:rPr lang="es-CO" altLang="es-CL" sz="1800" b="1" i="1" dirty="0"/>
              <a:t>Instalar estrategias para mejorar puntaje </a:t>
            </a:r>
            <a:r>
              <a:rPr lang="es-CO" altLang="es-CL" sz="1800" b="1" i="1" dirty="0" err="1"/>
              <a:t>Simce</a:t>
            </a:r>
            <a:r>
              <a:rPr lang="es-CO" altLang="es-CL" sz="1800" b="1" i="1" dirty="0"/>
              <a:t> en todas las áreas.</a:t>
            </a:r>
          </a:p>
          <a:p>
            <a:pPr algn="just" eaLnBrk="1" hangingPunct="1"/>
            <a:endParaRPr lang="es-CL" altLang="es-CL" sz="1800" dirty="0"/>
          </a:p>
          <a:p>
            <a:pPr algn="just" eaLnBrk="1" hangingPunct="1"/>
            <a:r>
              <a:rPr lang="es-CO" altLang="es-CL" sz="1800" b="1" i="1" dirty="0"/>
              <a:t>Aumento de puntaje en P.S.U. </a:t>
            </a:r>
          </a:p>
          <a:p>
            <a:pPr algn="just" eaLnBrk="1" hangingPunct="1"/>
            <a:endParaRPr lang="es-CO" altLang="es-CL" sz="1800" b="1" i="1" dirty="0"/>
          </a:p>
          <a:p>
            <a:pPr algn="just" eaLnBrk="1" hangingPunct="1"/>
            <a:r>
              <a:rPr lang="es-CO" altLang="es-CL" sz="1800" b="1" i="1" dirty="0"/>
              <a:t>Fortalecer estrategias  de mayor autonomía en todos los niveles de nuestros  estudiantes, a través de actividades de </a:t>
            </a:r>
            <a:r>
              <a:rPr lang="es-CO" altLang="es-CL" sz="1800" b="1" i="1" dirty="0" err="1"/>
              <a:t>contención.Plan</a:t>
            </a:r>
            <a:r>
              <a:rPr lang="es-CO" altLang="es-CL" sz="1800" b="1" i="1" dirty="0"/>
              <a:t> de Convivencia Escolar y Orientación Vocacional.</a:t>
            </a:r>
          </a:p>
          <a:p>
            <a:pPr algn="just" eaLnBrk="1" hangingPunct="1"/>
            <a:endParaRPr lang="es-CO" altLang="es-CL" sz="1800" b="1" i="1" dirty="0"/>
          </a:p>
          <a:p>
            <a:pPr algn="just" eaLnBrk="1" hangingPunct="1"/>
            <a:r>
              <a:rPr lang="es-CL" altLang="es-CL" sz="1800" b="1" i="1" dirty="0"/>
              <a:t>Fomentar el buen trato y el cariño entre los miembros de la Comunidad Educativa.</a:t>
            </a:r>
          </a:p>
          <a:p>
            <a:pPr algn="just" eaLnBrk="1" hangingPunct="1"/>
            <a:endParaRPr lang="es-CL" altLang="es-CL" sz="2000" b="1" i="1" dirty="0"/>
          </a:p>
          <a:p>
            <a:pPr algn="just" eaLnBrk="1" hangingPunct="1"/>
            <a:endParaRPr lang="es-CL" altLang="es-CL" sz="2000" b="1" i="1" dirty="0"/>
          </a:p>
          <a:p>
            <a:pPr algn="just" eaLnBrk="1" hangingPunct="1"/>
            <a:endParaRPr lang="es-CL" altLang="es-CL" sz="2000" b="1" i="1" dirty="0"/>
          </a:p>
          <a:p>
            <a:pPr algn="just" eaLnBrk="1" hangingPunct="1"/>
            <a:endParaRPr lang="es-CL" altLang="es-CL" sz="2000" b="1" i="1" dirty="0"/>
          </a:p>
          <a:p>
            <a:pPr marL="0" indent="0" algn="just" eaLnBrk="1" hangingPunct="1">
              <a:buNone/>
            </a:pPr>
            <a:endParaRPr lang="es-CL" altLang="es-CL" sz="2000" b="1" i="1" dirty="0"/>
          </a:p>
          <a:p>
            <a:pPr algn="just" eaLnBrk="1" hangingPunct="1"/>
            <a:endParaRPr lang="es-CL" altLang="es-CL" dirty="0"/>
          </a:p>
        </p:txBody>
      </p:sp>
    </p:spTree>
    <p:extLst>
      <p:ext uri="{BB962C8B-B14F-4D97-AF65-F5344CB8AC3E}">
        <p14:creationId xmlns:p14="http://schemas.microsoft.com/office/powerpoint/2010/main" val="2501409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TOMA DE CONOCIMIENTO DE CUENTA PÚBLICA AÑO 2025</a:t>
            </a:r>
          </a:p>
        </p:txBody>
      </p:sp>
      <p:sp>
        <p:nvSpPr>
          <p:cNvPr id="3" name="Marcador de contenido 2"/>
          <p:cNvSpPr>
            <a:spLocks noGrp="1"/>
          </p:cNvSpPr>
          <p:nvPr>
            <p:ph sz="quarter" idx="1"/>
          </p:nvPr>
        </p:nvSpPr>
        <p:spPr/>
        <p:txBody>
          <a:bodyPr/>
          <a:lstStyle/>
          <a:p>
            <a:pPr marL="0" indent="0">
              <a:buNone/>
            </a:pPr>
            <a:r>
              <a:rPr lang="es-CL" dirty="0"/>
              <a:t> </a:t>
            </a:r>
          </a:p>
          <a:p>
            <a:pPr marL="0" indent="0">
              <a:buNone/>
            </a:pPr>
            <a:r>
              <a:rPr lang="es-CL" sz="1600" dirty="0"/>
              <a:t>Estimado apoderado :</a:t>
            </a:r>
          </a:p>
          <a:p>
            <a:pPr marL="0" indent="0" algn="just">
              <a:buNone/>
            </a:pPr>
            <a:r>
              <a:rPr lang="es-CL" sz="1600" dirty="0"/>
              <a:t>                                     Ruego leer y luego completar colilla adjunta, para la toma de conocimiento de nuestro rendición de CUENTA PÚBLICA año 2025, para ser devuelta y cumplir con la normativa vigente. Hemos determinado . También recordarles que se encontrará en nuestra página web.</a:t>
            </a:r>
          </a:p>
          <a:p>
            <a:pPr marL="0" indent="0" algn="just">
              <a:buNone/>
            </a:pPr>
            <a:r>
              <a:rPr lang="es-CL" sz="1600" dirty="0"/>
              <a:t> </a:t>
            </a:r>
          </a:p>
          <a:p>
            <a:pPr marL="0" indent="0">
              <a:buNone/>
            </a:pPr>
            <a:r>
              <a:rPr lang="es-CL" sz="1600" dirty="0"/>
              <a:t>Yo__________________________________________________________ Apoderada de:_____________________________________________________________________</a:t>
            </a:r>
          </a:p>
          <a:p>
            <a:pPr marL="0" indent="0">
              <a:buNone/>
            </a:pPr>
            <a:r>
              <a:rPr lang="es-CL" sz="1600" dirty="0"/>
              <a:t>que cursa __________año de Enseñanza ______________________ Tomo conocimiento de la CUENTA PÚBLICA  año 2025  Corporación  Educacional Colegio Cristiano Belén.                           </a:t>
            </a:r>
          </a:p>
        </p:txBody>
      </p:sp>
    </p:spTree>
    <p:extLst>
      <p:ext uri="{BB962C8B-B14F-4D97-AF65-F5344CB8AC3E}">
        <p14:creationId xmlns:p14="http://schemas.microsoft.com/office/powerpoint/2010/main" val="861124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bordes de pagina, bordes de hojas, bordes decorativos, bordes para decorar, bordes para imprimir, imagenes decorativas, imagenes para decorar, bordes bonitos, bordes gratis, bordes lindos, bordes para paginas, bordes para hojas, bordes para diplomas,bordes para fotografías, bordes para decorar un trabajo, cosas para decorar, cosas decorativas, cuadros decorativos, cuadros para decora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052736"/>
            <a:ext cx="8001000" cy="620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3"/>
          <p:cNvSpPr>
            <a:spLocks noChangeArrowheads="1"/>
          </p:cNvSpPr>
          <p:nvPr/>
        </p:nvSpPr>
        <p:spPr bwMode="auto">
          <a:xfrm>
            <a:off x="928688" y="1214438"/>
            <a:ext cx="6000750" cy="461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lvl1pPr indent="358775">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a:spcBef>
                <a:spcPct val="0"/>
              </a:spcBef>
              <a:buClrTx/>
              <a:buSzTx/>
              <a:buFontTx/>
              <a:buNone/>
            </a:pPr>
            <a:endParaRPr lang="es-ES_tradnl" altLang="es-CL" sz="2000" i="1" dirty="0">
              <a:solidFill>
                <a:srgbClr val="000000"/>
              </a:solidFill>
              <a:latin typeface="Lucida Handwriting" panose="03010101010101010101" pitchFamily="66" charset="0"/>
              <a:cs typeface="Times New Roman" panose="02020603050405020304" pitchFamily="18" charset="0"/>
            </a:endParaRPr>
          </a:p>
          <a:p>
            <a:pPr algn="ctr">
              <a:spcBef>
                <a:spcPct val="0"/>
              </a:spcBef>
              <a:buClrTx/>
              <a:buSzTx/>
              <a:buFontTx/>
              <a:buNone/>
            </a:pPr>
            <a:r>
              <a:rPr lang="es-ES_tradnl" altLang="es-CL" sz="2000" i="1" dirty="0">
                <a:solidFill>
                  <a:srgbClr val="000000"/>
                </a:solidFill>
                <a:latin typeface="Lucida Handwriting" panose="03010101010101010101" pitchFamily="66" charset="0"/>
                <a:cs typeface="Times New Roman" panose="02020603050405020304" pitchFamily="18" charset="0"/>
              </a:rPr>
              <a:t>VISI</a:t>
            </a:r>
            <a:r>
              <a:rPr lang="es-ES_tradnl" altLang="es-CL" sz="2000" i="1" dirty="0">
                <a:solidFill>
                  <a:srgbClr val="000000"/>
                </a:solidFill>
                <a:latin typeface="Arial" panose="020B0604020202020204" pitchFamily="34" charset="0"/>
                <a:cs typeface="Times New Roman" panose="02020603050405020304" pitchFamily="18" charset="0"/>
              </a:rPr>
              <a:t>Ó</a:t>
            </a:r>
            <a:r>
              <a:rPr lang="es-ES_tradnl" altLang="es-CL" sz="2000" i="1" dirty="0">
                <a:solidFill>
                  <a:srgbClr val="000000"/>
                </a:solidFill>
                <a:latin typeface="Lucida Handwriting" panose="03010101010101010101" pitchFamily="66" charset="0"/>
                <a:cs typeface="Times New Roman" panose="02020603050405020304" pitchFamily="18" charset="0"/>
              </a:rPr>
              <a:t>N</a:t>
            </a:r>
          </a:p>
          <a:p>
            <a:pPr algn="ctr">
              <a:spcBef>
                <a:spcPct val="0"/>
              </a:spcBef>
              <a:buClrTx/>
              <a:buSzTx/>
              <a:buFontTx/>
              <a:buNone/>
            </a:pPr>
            <a:endParaRPr lang="es-ES_tradnl" altLang="es-CL" sz="1400" b="1" i="1" dirty="0">
              <a:latin typeface="Arial Narrow" panose="020B0606020202030204" pitchFamily="34" charset="0"/>
              <a:cs typeface="Times New Roman" panose="02020603050405020304" pitchFamily="18" charset="0"/>
            </a:endParaRPr>
          </a:p>
          <a:p>
            <a:pPr algn="ctr">
              <a:spcBef>
                <a:spcPct val="0"/>
              </a:spcBef>
              <a:buClrTx/>
              <a:buSzTx/>
              <a:buFontTx/>
              <a:buNone/>
            </a:pPr>
            <a:r>
              <a:rPr lang="es-ES" altLang="es-CL" sz="2500" b="1" dirty="0">
                <a:solidFill>
                  <a:srgbClr val="000000"/>
                </a:solidFill>
                <a:latin typeface="Baskerville Old Face" panose="02020602080505020303" pitchFamily="18" charset="0"/>
              </a:rPr>
              <a:t>Anhelamos entregar a la sociedad hombres y mujeres con Valores y Principios Cristianos, desarrollados en un ambiente Pedagógico de Calidad; Autónomos con condiciones de Liderazgo, Creativos, con compromiso Ciudadano, altas Expectativas Académicas y personales. </a:t>
            </a:r>
            <a:r>
              <a:rPr lang="es-ES" altLang="es-CL" sz="2500" b="1" u="sng" dirty="0">
                <a:solidFill>
                  <a:srgbClr val="000000"/>
                </a:solidFill>
                <a:latin typeface="Baskerville Old Face" panose="02020602080505020303" pitchFamily="18" charset="0"/>
              </a:rPr>
              <a:t>Cuidadosos de su entorno</a:t>
            </a:r>
            <a:r>
              <a:rPr lang="es-ES" altLang="es-CL" sz="2500" b="1" dirty="0">
                <a:solidFill>
                  <a:srgbClr val="000000"/>
                </a:solidFill>
                <a:latin typeface="Baskerville Old Face" panose="02020602080505020303" pitchFamily="18" charset="0"/>
              </a:rPr>
              <a:t>, Respetuosos del próximo y Temerosos de Dios.</a:t>
            </a:r>
            <a:endParaRPr lang="es-ES" altLang="es-CL" sz="1100" dirty="0">
              <a:latin typeface="Baskerville Old Face" panose="02020602080505020303" pitchFamily="18" charset="0"/>
            </a:endParaRPr>
          </a:p>
          <a:p>
            <a:pPr>
              <a:spcBef>
                <a:spcPct val="0"/>
              </a:spcBef>
              <a:buClrTx/>
              <a:buSzTx/>
              <a:buFontTx/>
              <a:buNone/>
            </a:pPr>
            <a:endParaRPr lang="es-ES" altLang="es-CL" sz="1800" dirty="0">
              <a:latin typeface="Baskerville Old Face" panose="02020602080505020303"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bordes de pagina, bordes de hojas, bordes decorativos, bordes para decorar, bordes para imprimir, imagenes decorativas, imagenes para decorar, bordes bonitos, bordes gratis, bordes lindos, bordes para paginas, bordes para hojas, bordes para diplomas,bordes para fotografías, bordes para decorar un trabajo, cosas para decorar, cosas decorativas, cuadros decorativos, cuadros para decora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250" y="650875"/>
            <a:ext cx="8001000" cy="620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1" name="Rectangle 1"/>
          <p:cNvSpPr>
            <a:spLocks noChangeArrowheads="1"/>
          </p:cNvSpPr>
          <p:nvPr/>
        </p:nvSpPr>
        <p:spPr bwMode="auto">
          <a:xfrm>
            <a:off x="500063" y="1571625"/>
            <a:ext cx="6643687" cy="3816350"/>
          </a:xfrm>
          <a:prstGeom prst="rect">
            <a:avLst/>
          </a:prstGeom>
          <a:noFill/>
          <a:ln w="9525">
            <a:noFill/>
            <a:miter lim="800000"/>
            <a:headEnd/>
            <a:tailEnd/>
          </a:ln>
          <a:effectLst/>
        </p:spPr>
        <p:txBody>
          <a:bodyPr bIns="0" anchor="ctr">
            <a:spAutoFit/>
          </a:bodyPr>
          <a:lstStyle/>
          <a:p>
            <a:pPr algn="ctr">
              <a:defRPr/>
            </a:pPr>
            <a:r>
              <a:rPr lang="es-ES_tradnl" sz="2000" i="1" dirty="0">
                <a:solidFill>
                  <a:srgbClr val="000000"/>
                </a:solidFill>
                <a:latin typeface="Lucida Handwriting" pitchFamily="66" charset="0"/>
                <a:ea typeface="Times New Roman" pitchFamily="18" charset="0"/>
                <a:cs typeface="Arial" charset="0"/>
              </a:rPr>
              <a:t>MISI</a:t>
            </a:r>
            <a:r>
              <a:rPr lang="es-ES_tradnl" sz="2000" i="1" dirty="0">
                <a:solidFill>
                  <a:srgbClr val="000000"/>
                </a:solidFill>
                <a:latin typeface="Arial"/>
                <a:ea typeface="Times New Roman" pitchFamily="18" charset="0"/>
                <a:cs typeface="Arial" charset="0"/>
              </a:rPr>
              <a:t>Ó</a:t>
            </a:r>
            <a:r>
              <a:rPr lang="es-ES_tradnl" sz="2000" i="1" dirty="0">
                <a:solidFill>
                  <a:srgbClr val="000000"/>
                </a:solidFill>
                <a:latin typeface="Lucida Handwriting" pitchFamily="66" charset="0"/>
                <a:ea typeface="Times New Roman" pitchFamily="18" charset="0"/>
                <a:cs typeface="Arial" charset="0"/>
              </a:rPr>
              <a:t>N</a:t>
            </a:r>
            <a:endParaRPr lang="es-ES_tradnl" sz="1400" b="1" i="1" dirty="0">
              <a:latin typeface="Arial Narrow" pitchFamily="34" charset="0"/>
              <a:ea typeface="Times New Roman" pitchFamily="18" charset="0"/>
              <a:cs typeface="Arial" charset="0"/>
            </a:endParaRPr>
          </a:p>
          <a:p>
            <a:pPr indent="358775" algn="ctr">
              <a:defRPr/>
            </a:pPr>
            <a:r>
              <a:rPr lang="es-ES" sz="2500" b="1" dirty="0">
                <a:solidFill>
                  <a:srgbClr val="000000"/>
                </a:solidFill>
                <a:latin typeface="Baskerville Old Face" pitchFamily="18" charset="0"/>
                <a:ea typeface="Calibri" pitchFamily="34" charset="0"/>
                <a:cs typeface="Arial" charset="0"/>
              </a:rPr>
              <a:t>Nuestra Misión es Formar Hombres y Mujeres sabios, Felices, con Principios y carácter Cristiano, que les permita lograr una formación Académica Integral, para desarrollarse exitosa y eficazmente en todas las áreas de su vida; Físico, Cognitivo, Socioemocional y Espiritual. Para  así,  Contribuir positivamente en la Sociedad a la que pertenecen, logrando un excelente desempeño en todas las áreas de su vida.   Lucas 2:52.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633412"/>
          </a:xfrm>
        </p:spPr>
        <p:txBody>
          <a:bodyPr/>
          <a:lstStyle/>
          <a:p>
            <a:pPr algn="ctr">
              <a:defRPr/>
            </a:pPr>
            <a:r>
              <a:rPr lang="es-ES" dirty="0"/>
              <a:t>Ley SEP. </a:t>
            </a:r>
            <a:endParaRPr lang="es-CL" dirty="0"/>
          </a:p>
        </p:txBody>
      </p:sp>
      <p:sp>
        <p:nvSpPr>
          <p:cNvPr id="13315" name="2 Marcador de contenido"/>
          <p:cNvSpPr>
            <a:spLocks noGrp="1"/>
          </p:cNvSpPr>
          <p:nvPr>
            <p:ph sz="quarter" idx="1"/>
          </p:nvPr>
        </p:nvSpPr>
        <p:spPr>
          <a:xfrm>
            <a:off x="539750" y="836613"/>
            <a:ext cx="7704138" cy="5184775"/>
          </a:xfrm>
        </p:spPr>
        <p:txBody>
          <a:bodyPr/>
          <a:lstStyle/>
          <a:p>
            <a:pPr>
              <a:buFont typeface="Wingdings" panose="05000000000000000000" pitchFamily="2" charset="2"/>
              <a:buNone/>
            </a:pPr>
            <a:r>
              <a:rPr lang="es-ES" altLang="es-CL" b="1" dirty="0"/>
              <a:t>¿Qué es la SEP? </a:t>
            </a:r>
          </a:p>
          <a:p>
            <a:pPr algn="just">
              <a:buFont typeface="Wingdings" panose="05000000000000000000" pitchFamily="2" charset="2"/>
              <a:buNone/>
            </a:pPr>
            <a:r>
              <a:rPr lang="es-ES" altLang="es-CL" dirty="0"/>
              <a:t>   La Subvención Escolar Preferencial SEP: Son  recursos económicos, que el Mineduc entrega a los establecimientos educacionales. Esto significa que hay una ayuda económica para estimular los aprendizajes de los estudiantes, contra-entrega de la Elaboración de un Plan de Mejoramiento Educativo.</a:t>
            </a:r>
          </a:p>
          <a:p>
            <a:pPr algn="just">
              <a:buFont typeface="Wingdings" panose="05000000000000000000" pitchFamily="2" charset="2"/>
              <a:buNone/>
            </a:pPr>
            <a:r>
              <a:rPr lang="es-ES" altLang="es-CL" dirty="0"/>
              <a:t>   </a:t>
            </a:r>
          </a:p>
          <a:p>
            <a:pPr algn="just">
              <a:buFont typeface="Wingdings" panose="05000000000000000000" pitchFamily="2" charset="2"/>
              <a:buNone/>
            </a:pPr>
            <a:r>
              <a:rPr lang="es-ES" altLang="es-CL" dirty="0"/>
              <a:t>   Este Plan, su cumplimiento  y el buen uso de los recursos, es supervisado y fiscalizado por La Superintendencia de Educación.</a:t>
            </a:r>
            <a:endParaRPr lang="es-CL" altLang="es-C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63" y="357188"/>
            <a:ext cx="7786687" cy="560387"/>
          </a:xfrm>
        </p:spPr>
        <p:txBody>
          <a:bodyPr/>
          <a:lstStyle/>
          <a:p>
            <a:pPr algn="ctr">
              <a:defRPr/>
            </a:pPr>
            <a:r>
              <a:rPr lang="es-MX" b="1" dirty="0"/>
              <a:t>Proyecto Mejoramiento Educativo</a:t>
            </a:r>
            <a:endParaRPr lang="es-MX" dirty="0"/>
          </a:p>
        </p:txBody>
      </p:sp>
      <p:sp>
        <p:nvSpPr>
          <p:cNvPr id="14339" name="2 Marcador de contenido"/>
          <p:cNvSpPr>
            <a:spLocks noGrp="1"/>
          </p:cNvSpPr>
          <p:nvPr>
            <p:ph sz="quarter" idx="1"/>
          </p:nvPr>
        </p:nvSpPr>
        <p:spPr>
          <a:xfrm>
            <a:off x="142875" y="928688"/>
            <a:ext cx="8572500" cy="5929312"/>
          </a:xfrm>
        </p:spPr>
        <p:txBody>
          <a:bodyPr/>
          <a:lstStyle/>
          <a:p>
            <a:pPr algn="just"/>
            <a:r>
              <a:rPr lang="es-MX" altLang="es-CL" dirty="0"/>
              <a:t>Nuestro Colegio se ha suscrito a la Ley S.E.P. desde el año 2011, cuyo objetivo es la mejora de los aprendizajes, restructurando las áreas:</a:t>
            </a:r>
          </a:p>
          <a:p>
            <a:pPr>
              <a:buFont typeface="Wingdings" panose="05000000000000000000" pitchFamily="2" charset="2"/>
              <a:buNone/>
            </a:pPr>
            <a:endParaRPr lang="es-MX" altLang="es-CL" dirty="0"/>
          </a:p>
          <a:p>
            <a:pPr>
              <a:buFont typeface="Wingdings" panose="05000000000000000000" pitchFamily="2" charset="2"/>
              <a:buNone/>
            </a:pPr>
            <a:endParaRPr lang="es-MX" altLang="es-CL" sz="2000" dirty="0"/>
          </a:p>
          <a:p>
            <a:pPr>
              <a:buFont typeface="Wingdings" panose="05000000000000000000" pitchFamily="2" charset="2"/>
              <a:buNone/>
            </a:pPr>
            <a:endParaRPr lang="es-MX" altLang="es-CL" sz="2000" dirty="0"/>
          </a:p>
          <a:p>
            <a:pPr>
              <a:buFont typeface="Wingdings" panose="05000000000000000000" pitchFamily="2" charset="2"/>
              <a:buNone/>
            </a:pPr>
            <a:endParaRPr lang="es-MX" altLang="es-CL" sz="2000" dirty="0"/>
          </a:p>
        </p:txBody>
      </p:sp>
      <p:sp>
        <p:nvSpPr>
          <p:cNvPr id="4" name="3 Elipse"/>
          <p:cNvSpPr/>
          <p:nvPr/>
        </p:nvSpPr>
        <p:spPr>
          <a:xfrm>
            <a:off x="785786" y="2214554"/>
            <a:ext cx="3143272" cy="71438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defRPr/>
            </a:pPr>
            <a:endParaRPr lang="es-MX" dirty="0"/>
          </a:p>
          <a:p>
            <a:pPr algn="ctr" eaLnBrk="1" hangingPunct="1">
              <a:defRPr/>
            </a:pPr>
            <a:r>
              <a:rPr lang="es-MX" dirty="0"/>
              <a:t>Gestión del currículum</a:t>
            </a:r>
          </a:p>
          <a:p>
            <a:pPr algn="ctr" eaLnBrk="1" hangingPunct="1">
              <a:defRPr/>
            </a:pPr>
            <a:endParaRPr lang="es-MX" dirty="0"/>
          </a:p>
        </p:txBody>
      </p:sp>
      <p:sp>
        <p:nvSpPr>
          <p:cNvPr id="8" name="7 Elipse"/>
          <p:cNvSpPr/>
          <p:nvPr/>
        </p:nvSpPr>
        <p:spPr>
          <a:xfrm>
            <a:off x="5000628" y="2285992"/>
            <a:ext cx="3143272" cy="642942"/>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s-MX" dirty="0"/>
          </a:p>
          <a:p>
            <a:pPr algn="ctr" eaLnBrk="1" hangingPunct="1">
              <a:defRPr/>
            </a:pPr>
            <a:r>
              <a:rPr lang="es-MX" dirty="0"/>
              <a:t>Liderazgo Escolar</a:t>
            </a:r>
          </a:p>
          <a:p>
            <a:pPr algn="ctr" eaLnBrk="1" hangingPunct="1">
              <a:defRPr/>
            </a:pPr>
            <a:endParaRPr lang="es-MX" dirty="0"/>
          </a:p>
        </p:txBody>
      </p:sp>
      <p:sp>
        <p:nvSpPr>
          <p:cNvPr id="9" name="8 Elipse"/>
          <p:cNvSpPr/>
          <p:nvPr/>
        </p:nvSpPr>
        <p:spPr>
          <a:xfrm>
            <a:off x="5143504" y="4572008"/>
            <a:ext cx="3143272" cy="571504"/>
          </a:xfrm>
          <a:prstGeom prst="ellipse">
            <a:avLst/>
          </a:prstGeom>
        </p:spPr>
        <p:style>
          <a:lnRef idx="0">
            <a:schemeClr val="accent3"/>
          </a:lnRef>
          <a:fillRef idx="3">
            <a:schemeClr val="accent3"/>
          </a:fillRef>
          <a:effectRef idx="3">
            <a:schemeClr val="accent3"/>
          </a:effectRef>
          <a:fontRef idx="minor">
            <a:schemeClr val="lt1"/>
          </a:fontRef>
        </p:style>
        <p:txBody>
          <a:bodyPr anchor="ctr"/>
          <a:lstStyle/>
          <a:p>
            <a:pPr algn="ctr" eaLnBrk="1" hangingPunct="1">
              <a:defRPr/>
            </a:pPr>
            <a:endParaRPr lang="es-MX" dirty="0"/>
          </a:p>
          <a:p>
            <a:pPr algn="ctr" eaLnBrk="1" hangingPunct="1">
              <a:defRPr/>
            </a:pPr>
            <a:r>
              <a:rPr lang="es-MX" dirty="0"/>
              <a:t>Recursos</a:t>
            </a:r>
          </a:p>
          <a:p>
            <a:pPr algn="ctr" eaLnBrk="1" hangingPunct="1">
              <a:defRPr/>
            </a:pPr>
            <a:endParaRPr lang="es-MX" dirty="0"/>
          </a:p>
        </p:txBody>
      </p:sp>
      <p:sp>
        <p:nvSpPr>
          <p:cNvPr id="10" name="9 Elipse"/>
          <p:cNvSpPr/>
          <p:nvPr/>
        </p:nvSpPr>
        <p:spPr>
          <a:xfrm>
            <a:off x="785786" y="4500570"/>
            <a:ext cx="3143272" cy="71438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eaLnBrk="1" hangingPunct="1">
              <a:defRPr/>
            </a:pPr>
            <a:endParaRPr lang="es-MX" dirty="0"/>
          </a:p>
          <a:p>
            <a:pPr algn="ctr" eaLnBrk="1" hangingPunct="1">
              <a:defRPr/>
            </a:pPr>
            <a:endParaRPr lang="es-MX" dirty="0"/>
          </a:p>
          <a:p>
            <a:pPr algn="ctr" eaLnBrk="1" hangingPunct="1">
              <a:defRPr/>
            </a:pPr>
            <a:r>
              <a:rPr lang="es-MX" dirty="0"/>
              <a:t>Convivencia Escolar</a:t>
            </a:r>
          </a:p>
          <a:p>
            <a:pPr algn="ctr" eaLnBrk="1" hangingPunct="1">
              <a:defRPr/>
            </a:pPr>
            <a:endParaRPr lang="es-MX" dirty="0"/>
          </a:p>
          <a:p>
            <a:pPr algn="ctr" eaLnBrk="1" hangingPunct="1">
              <a:defRPr/>
            </a:pPr>
            <a:endParaRPr lang="es-MX" dirty="0"/>
          </a:p>
        </p:txBody>
      </p:sp>
      <p:sp>
        <p:nvSpPr>
          <p:cNvPr id="11" name="10 Rectángulo"/>
          <p:cNvSpPr/>
          <p:nvPr/>
        </p:nvSpPr>
        <p:spPr>
          <a:xfrm>
            <a:off x="357158" y="3071810"/>
            <a:ext cx="4071966" cy="1357322"/>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eaLnBrk="1" hangingPunct="1">
              <a:buFont typeface="Arial" pitchFamily="34" charset="0"/>
              <a:buChar char="•"/>
              <a:defRPr/>
            </a:pPr>
            <a:r>
              <a:rPr lang="es-MX" sz="1500" b="1" dirty="0">
                <a:solidFill>
                  <a:schemeClr val="tx1"/>
                </a:solidFill>
              </a:rPr>
              <a:t>Observaciones de clases</a:t>
            </a:r>
          </a:p>
          <a:p>
            <a:pPr algn="ctr" eaLnBrk="1" hangingPunct="1">
              <a:buFont typeface="Arial" pitchFamily="34" charset="0"/>
              <a:buChar char="•"/>
              <a:defRPr/>
            </a:pPr>
            <a:r>
              <a:rPr lang="es-MX" sz="1500" b="1" dirty="0">
                <a:solidFill>
                  <a:schemeClr val="tx1"/>
                </a:solidFill>
              </a:rPr>
              <a:t>Tabulaciones de evaluaciones.</a:t>
            </a:r>
          </a:p>
          <a:p>
            <a:pPr algn="ctr" eaLnBrk="1" hangingPunct="1">
              <a:buFont typeface="Arial" pitchFamily="34" charset="0"/>
              <a:buChar char="•"/>
              <a:defRPr/>
            </a:pPr>
            <a:r>
              <a:rPr lang="es-MX" sz="1500" b="1" dirty="0">
                <a:solidFill>
                  <a:schemeClr val="tx1"/>
                </a:solidFill>
              </a:rPr>
              <a:t>Protocolo de clases.</a:t>
            </a:r>
          </a:p>
          <a:p>
            <a:pPr algn="ctr" eaLnBrk="1" hangingPunct="1">
              <a:buFont typeface="Arial" pitchFamily="34" charset="0"/>
              <a:buChar char="•"/>
              <a:defRPr/>
            </a:pPr>
            <a:r>
              <a:rPr lang="es-MX" sz="1500" b="1" dirty="0">
                <a:solidFill>
                  <a:schemeClr val="tx1"/>
                </a:solidFill>
              </a:rPr>
              <a:t>Reforzamiento académico.</a:t>
            </a:r>
          </a:p>
          <a:p>
            <a:pPr algn="ctr" eaLnBrk="1" hangingPunct="1">
              <a:buFont typeface="Arial" pitchFamily="34" charset="0"/>
              <a:buChar char="•"/>
              <a:defRPr/>
            </a:pPr>
            <a:r>
              <a:rPr lang="es-MX" sz="1500" b="1" dirty="0">
                <a:solidFill>
                  <a:schemeClr val="tx1"/>
                </a:solidFill>
              </a:rPr>
              <a:t>Alianza estratégicas con  redes Institucionales.</a:t>
            </a:r>
          </a:p>
        </p:txBody>
      </p:sp>
      <p:sp>
        <p:nvSpPr>
          <p:cNvPr id="12" name="11 Rectángulo"/>
          <p:cNvSpPr/>
          <p:nvPr/>
        </p:nvSpPr>
        <p:spPr>
          <a:xfrm>
            <a:off x="4643438" y="5286388"/>
            <a:ext cx="4000528" cy="1571612"/>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eaLnBrk="1" hangingPunct="1">
              <a:buFont typeface="Arial" pitchFamily="34" charset="0"/>
              <a:buChar char="•"/>
              <a:defRPr/>
            </a:pPr>
            <a:r>
              <a:rPr lang="es-MX" sz="1500" b="1" dirty="0">
                <a:solidFill>
                  <a:schemeClr val="tx1"/>
                </a:solidFill>
              </a:rPr>
              <a:t>Adquisición de equipamiento,  insumos, material pedagógico.</a:t>
            </a:r>
          </a:p>
          <a:p>
            <a:pPr algn="ctr" eaLnBrk="1" hangingPunct="1">
              <a:buFont typeface="Arial" pitchFamily="34" charset="0"/>
              <a:buChar char="•"/>
              <a:defRPr/>
            </a:pPr>
            <a:r>
              <a:rPr lang="es-MX" sz="1500" b="1" dirty="0">
                <a:solidFill>
                  <a:schemeClr val="tx1"/>
                </a:solidFill>
              </a:rPr>
              <a:t>Contratación de Asesoría externa.</a:t>
            </a:r>
          </a:p>
          <a:p>
            <a:pPr algn="ctr" eaLnBrk="1" hangingPunct="1">
              <a:buFont typeface="Arial" pitchFamily="34" charset="0"/>
              <a:buChar char="•"/>
              <a:defRPr/>
            </a:pPr>
            <a:r>
              <a:rPr lang="es-MX" sz="1500" b="1" dirty="0">
                <a:solidFill>
                  <a:schemeClr val="tx1"/>
                </a:solidFill>
              </a:rPr>
              <a:t>Contratación de ayudantes de aula – coordinadores de ciclo</a:t>
            </a:r>
          </a:p>
          <a:p>
            <a:pPr algn="ctr" eaLnBrk="1" hangingPunct="1">
              <a:buFont typeface="Arial" pitchFamily="34" charset="0"/>
              <a:buChar char="•"/>
              <a:defRPr/>
            </a:pPr>
            <a:r>
              <a:rPr lang="es-MX" sz="1500" b="1" dirty="0">
                <a:solidFill>
                  <a:schemeClr val="tx1"/>
                </a:solidFill>
              </a:rPr>
              <a:t>. Encargado de multicopia.</a:t>
            </a:r>
          </a:p>
          <a:p>
            <a:pPr algn="ctr" eaLnBrk="1" hangingPunct="1">
              <a:buFont typeface="Arial" pitchFamily="34" charset="0"/>
              <a:buChar char="•"/>
              <a:defRPr/>
            </a:pPr>
            <a:r>
              <a:rPr lang="es-MX" sz="1500" b="1" dirty="0">
                <a:solidFill>
                  <a:schemeClr val="tx1"/>
                </a:solidFill>
              </a:rPr>
              <a:t>Secretaria contable.</a:t>
            </a:r>
          </a:p>
        </p:txBody>
      </p:sp>
      <p:sp>
        <p:nvSpPr>
          <p:cNvPr id="13" name="12 Rectángulo"/>
          <p:cNvSpPr/>
          <p:nvPr/>
        </p:nvSpPr>
        <p:spPr>
          <a:xfrm>
            <a:off x="357158" y="5286388"/>
            <a:ext cx="4071966" cy="1571612"/>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eaLnBrk="1" hangingPunct="1">
              <a:buFont typeface="Arial" pitchFamily="34" charset="0"/>
              <a:buChar char="•"/>
              <a:defRPr/>
            </a:pPr>
            <a:r>
              <a:rPr lang="es-MX" sz="1500" b="1" dirty="0">
                <a:solidFill>
                  <a:schemeClr val="tx1"/>
                </a:solidFill>
              </a:rPr>
              <a:t>Organización de Plan de formación de Escuela segura.</a:t>
            </a:r>
          </a:p>
          <a:p>
            <a:pPr algn="ctr" eaLnBrk="1" hangingPunct="1">
              <a:buFont typeface="Arial" pitchFamily="34" charset="0"/>
              <a:buChar char="•"/>
              <a:defRPr/>
            </a:pPr>
            <a:r>
              <a:rPr lang="es-MX" sz="1500" b="1" dirty="0">
                <a:solidFill>
                  <a:schemeClr val="tx1"/>
                </a:solidFill>
              </a:rPr>
              <a:t>Actos Cívico mensuales.</a:t>
            </a:r>
          </a:p>
          <a:p>
            <a:pPr algn="ctr" eaLnBrk="1" hangingPunct="1">
              <a:buFont typeface="Arial" pitchFamily="34" charset="0"/>
              <a:buChar char="•"/>
              <a:defRPr/>
            </a:pPr>
            <a:r>
              <a:rPr lang="es-MX" sz="1500" b="1" dirty="0">
                <a:solidFill>
                  <a:schemeClr val="tx1"/>
                </a:solidFill>
              </a:rPr>
              <a:t>Actividades Extraprogramáticas.</a:t>
            </a:r>
          </a:p>
        </p:txBody>
      </p:sp>
      <p:sp>
        <p:nvSpPr>
          <p:cNvPr id="14" name="13 Rectángulo"/>
          <p:cNvSpPr/>
          <p:nvPr/>
        </p:nvSpPr>
        <p:spPr>
          <a:xfrm>
            <a:off x="4643438" y="3071810"/>
            <a:ext cx="4071966" cy="1357322"/>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eaLnBrk="1" hangingPunct="1">
              <a:defRPr/>
            </a:pPr>
            <a:endParaRPr lang="es-MX" sz="1500" b="1" dirty="0">
              <a:solidFill>
                <a:schemeClr val="tx1"/>
              </a:solidFill>
            </a:endParaRPr>
          </a:p>
          <a:p>
            <a:pPr algn="ctr" eaLnBrk="1" hangingPunct="1">
              <a:defRPr/>
            </a:pPr>
            <a:endParaRPr lang="es-MX" sz="1500" b="1" dirty="0">
              <a:solidFill>
                <a:schemeClr val="tx1"/>
              </a:solidFill>
            </a:endParaRPr>
          </a:p>
          <a:p>
            <a:pPr algn="ctr" eaLnBrk="1" hangingPunct="1">
              <a:buFont typeface="Arial" pitchFamily="34" charset="0"/>
              <a:buChar char="•"/>
              <a:defRPr/>
            </a:pPr>
            <a:r>
              <a:rPr lang="es-MX" sz="1500" b="1" dirty="0">
                <a:solidFill>
                  <a:schemeClr val="tx1"/>
                </a:solidFill>
              </a:rPr>
              <a:t>Reuniones mensuales con el sostenedor.</a:t>
            </a:r>
          </a:p>
          <a:p>
            <a:pPr algn="ctr" eaLnBrk="1" hangingPunct="1">
              <a:buFont typeface="Arial" pitchFamily="34" charset="0"/>
              <a:buChar char="•"/>
              <a:defRPr/>
            </a:pPr>
            <a:r>
              <a:rPr lang="es-MX" sz="1500" b="1" dirty="0">
                <a:solidFill>
                  <a:schemeClr val="tx1"/>
                </a:solidFill>
              </a:rPr>
              <a:t>Ejecución de Plan de Formación de Escuela Segura.</a:t>
            </a:r>
          </a:p>
          <a:p>
            <a:pPr algn="ctr" eaLnBrk="1" hangingPunct="1">
              <a:buFont typeface="Arial" pitchFamily="34" charset="0"/>
              <a:buChar char="•"/>
              <a:defRPr/>
            </a:pPr>
            <a:r>
              <a:rPr lang="es-MX" sz="1500" b="1" dirty="0">
                <a:solidFill>
                  <a:schemeClr val="tx1"/>
                </a:solidFill>
              </a:rPr>
              <a:t>Informe de eficiencia Interna.</a:t>
            </a:r>
          </a:p>
          <a:p>
            <a:pPr algn="ctr" eaLnBrk="1" hangingPunct="1">
              <a:defRPr/>
            </a:pPr>
            <a:endParaRPr lang="es-MX" sz="1500" b="1" dirty="0">
              <a:solidFill>
                <a:schemeClr val="tx1"/>
              </a:solidFill>
            </a:endParaRPr>
          </a:p>
          <a:p>
            <a:pPr algn="ctr" eaLnBrk="1" hangingPunct="1">
              <a:defRPr/>
            </a:pPr>
            <a:endParaRPr lang="es-MX" sz="1500" b="1"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defRPr/>
            </a:pPr>
            <a:r>
              <a:rPr lang="es-MX" dirty="0"/>
              <a:t>INVERSIONES DEL PLAN DE MEJORAMIENTO</a:t>
            </a:r>
          </a:p>
        </p:txBody>
      </p:sp>
      <p:sp>
        <p:nvSpPr>
          <p:cNvPr id="15363" name="2 Marcador de contenido"/>
          <p:cNvSpPr>
            <a:spLocks noGrp="1"/>
          </p:cNvSpPr>
          <p:nvPr>
            <p:ph sz="quarter" idx="1"/>
          </p:nvPr>
        </p:nvSpPr>
        <p:spPr>
          <a:xfrm>
            <a:off x="457200" y="1700808"/>
            <a:ext cx="7467600" cy="4873625"/>
          </a:xfrm>
        </p:spPr>
        <p:txBody>
          <a:bodyPr/>
          <a:lstStyle/>
          <a:p>
            <a:r>
              <a:rPr lang="es-MX" altLang="es-CL" sz="2000" dirty="0"/>
              <a:t>Asesor Manejo de plataforma Sep.</a:t>
            </a:r>
          </a:p>
          <a:p>
            <a:r>
              <a:rPr lang="es-MX" altLang="es-CL" sz="2000" dirty="0"/>
              <a:t>Asistentes de aula en primer ciclo.</a:t>
            </a:r>
          </a:p>
          <a:p>
            <a:r>
              <a:rPr lang="es-MX" altLang="es-CL" sz="2000" dirty="0"/>
              <a:t>Nivelación  en Ed. Básica.</a:t>
            </a:r>
          </a:p>
          <a:p>
            <a:r>
              <a:rPr lang="es-MX" altLang="es-CL" sz="2000" dirty="0"/>
              <a:t>Encargado de Multicopia.</a:t>
            </a:r>
          </a:p>
          <a:p>
            <a:r>
              <a:rPr lang="es-MX" altLang="es-CL" sz="2000" dirty="0"/>
              <a:t>Asistente administrativo.</a:t>
            </a:r>
          </a:p>
          <a:p>
            <a:r>
              <a:rPr lang="es-MX" altLang="es-CL" sz="2000" dirty="0"/>
              <a:t>Coordinadores de ciclo en Pre-básica, básica  y Media.</a:t>
            </a:r>
          </a:p>
          <a:p>
            <a:r>
              <a:rPr lang="es-MX" altLang="es-CL" sz="2000" dirty="0"/>
              <a:t>Recursos Pedagógicos.</a:t>
            </a:r>
          </a:p>
          <a:p>
            <a:r>
              <a:rPr lang="es-MX" altLang="es-CL" sz="2000" dirty="0" err="1"/>
              <a:t>Tic´s</a:t>
            </a:r>
            <a:r>
              <a:rPr lang="es-MX" altLang="es-CL" sz="2000" dirty="0"/>
              <a:t>:  </a:t>
            </a:r>
            <a:r>
              <a:rPr lang="es-MX" altLang="es-CL" sz="2000" dirty="0" err="1"/>
              <a:t>Notbook</a:t>
            </a:r>
            <a:r>
              <a:rPr lang="es-MX" altLang="es-CL" sz="2000" dirty="0"/>
              <a:t> para uso de los docentes en aula  e impresoras.</a:t>
            </a:r>
          </a:p>
          <a:p>
            <a:r>
              <a:rPr lang="es-MX" altLang="es-CL" sz="2000" dirty="0"/>
              <a:t>Sala de Informática  implementada con internet.</a:t>
            </a:r>
          </a:p>
          <a:p>
            <a:endParaRPr lang="es-MX" altLang="es-CL"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2 Marcador de contenido"/>
          <p:cNvSpPr>
            <a:spLocks noGrp="1"/>
          </p:cNvSpPr>
          <p:nvPr>
            <p:ph sz="quarter" idx="1"/>
          </p:nvPr>
        </p:nvSpPr>
        <p:spPr>
          <a:xfrm>
            <a:off x="457200" y="714375"/>
            <a:ext cx="7686675" cy="5759450"/>
          </a:xfrm>
        </p:spPr>
        <p:txBody>
          <a:bodyPr/>
          <a:lstStyle/>
          <a:p>
            <a:r>
              <a:rPr lang="es-MX" altLang="es-CL" dirty="0"/>
              <a:t>Insumos computacionales.</a:t>
            </a:r>
          </a:p>
          <a:p>
            <a:r>
              <a:rPr lang="es-MX" altLang="es-CL" dirty="0"/>
              <a:t>Material Deportivo.</a:t>
            </a:r>
          </a:p>
          <a:p>
            <a:r>
              <a:rPr lang="es-MX" altLang="es-CL" dirty="0"/>
              <a:t>Instrumentos musicales.</a:t>
            </a:r>
          </a:p>
          <a:p>
            <a:r>
              <a:rPr lang="es-MX" altLang="es-CL" dirty="0"/>
              <a:t>Actividades extra-programáticas </a:t>
            </a:r>
          </a:p>
          <a:p>
            <a:r>
              <a:rPr lang="es-MX" altLang="es-CL" dirty="0"/>
              <a:t>Gasto Anual: $ 200.867.808.-</a:t>
            </a:r>
          </a:p>
          <a:p>
            <a:endParaRPr lang="es-MX" altLang="es-CL" dirty="0"/>
          </a:p>
          <a:p>
            <a:endParaRPr lang="es-MX" altLang="es-CL" dirty="0"/>
          </a:p>
          <a:p>
            <a:endParaRPr lang="es-MX" altLang="es-CL" dirty="0"/>
          </a:p>
          <a:p>
            <a:endParaRPr lang="es-MX" altLang="es-C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2 Marcador de contenido"/>
          <p:cNvSpPr>
            <a:spLocks noGrp="1"/>
          </p:cNvSpPr>
          <p:nvPr>
            <p:ph sz="quarter" idx="1"/>
          </p:nvPr>
        </p:nvSpPr>
        <p:spPr>
          <a:xfrm>
            <a:off x="179388" y="981075"/>
            <a:ext cx="8643937" cy="5543550"/>
          </a:xfrm>
        </p:spPr>
        <p:txBody>
          <a:bodyPr/>
          <a:lstStyle/>
          <a:p>
            <a:pPr algn="just" eaLnBrk="1" hangingPunct="1"/>
            <a:endParaRPr lang="es-CL" altLang="es-CL" sz="2000" dirty="0"/>
          </a:p>
          <a:p>
            <a:pPr algn="just" eaLnBrk="1" hangingPunct="1">
              <a:buFont typeface="Wingdings" panose="05000000000000000000" pitchFamily="2" charset="2"/>
              <a:buNone/>
            </a:pPr>
            <a:endParaRPr lang="es-CL" altLang="es-CL" sz="2000" dirty="0"/>
          </a:p>
          <a:p>
            <a:pPr algn="just" eaLnBrk="1" hangingPunct="1">
              <a:buFont typeface="Wingdings" panose="05000000000000000000" pitchFamily="2" charset="2"/>
              <a:buNone/>
            </a:pPr>
            <a:r>
              <a:rPr lang="es-CL" altLang="es-CL" sz="2000" dirty="0"/>
              <a:t>_ Equipo Directivo organizó Plan Anual  Año 2024</a:t>
            </a:r>
          </a:p>
          <a:p>
            <a:pPr algn="just" eaLnBrk="1" hangingPunct="1">
              <a:buFont typeface="Wingdings" panose="05000000000000000000" pitchFamily="2" charset="2"/>
              <a:buNone/>
            </a:pPr>
            <a:r>
              <a:rPr lang="es-CL" altLang="es-CL" sz="2000" dirty="0"/>
              <a:t>_Encargada de </a:t>
            </a:r>
            <a:r>
              <a:rPr lang="es-CL" altLang="es-CL" sz="2000" dirty="0" err="1"/>
              <a:t>sige</a:t>
            </a:r>
            <a:r>
              <a:rPr lang="es-CL" altLang="es-CL" sz="2000" dirty="0"/>
              <a:t> con una red de apoyo , realizaron sondeo, para recepcionar teléfonos y correos de los padres. y así mantener una comunicación </a:t>
            </a:r>
            <a:r>
              <a:rPr lang="es-CL" altLang="es-CL" sz="2000" dirty="0" err="1"/>
              <a:t>fluída</a:t>
            </a:r>
            <a:r>
              <a:rPr lang="es-CL" altLang="es-CL" sz="2000" dirty="0"/>
              <a:t> , administración de Plataforma de Web- </a:t>
            </a:r>
            <a:r>
              <a:rPr lang="es-CL" altLang="es-CL" sz="2000" dirty="0" err="1"/>
              <a:t>Class</a:t>
            </a:r>
            <a:endParaRPr lang="es-CL" altLang="es-CL" sz="2000" dirty="0"/>
          </a:p>
          <a:p>
            <a:pPr algn="just" eaLnBrk="1" hangingPunct="1">
              <a:buFont typeface="Wingdings" panose="05000000000000000000" pitchFamily="2" charset="2"/>
              <a:buNone/>
            </a:pPr>
            <a:r>
              <a:rPr lang="es-CL" altLang="es-CL" sz="2000" dirty="0"/>
              <a:t>_Se mantuvo un permanente contacto con los padres, a través de informativos enviados por UTP, y Docentes a los </a:t>
            </a:r>
            <a:r>
              <a:rPr lang="es-CL" altLang="es-CL" sz="2000" dirty="0" err="1"/>
              <a:t>wsp</a:t>
            </a:r>
            <a:r>
              <a:rPr lang="es-CL" altLang="es-CL" sz="2000" dirty="0"/>
              <a:t> de todos los cursos.</a:t>
            </a:r>
          </a:p>
          <a:p>
            <a:pPr algn="just" eaLnBrk="1" hangingPunct="1">
              <a:buFont typeface="Wingdings" panose="05000000000000000000" pitchFamily="2" charset="2"/>
              <a:buNone/>
            </a:pPr>
            <a:r>
              <a:rPr lang="es-CL" altLang="es-CL" sz="2000" dirty="0"/>
              <a:t>_ Se socializaron todos los protocolos .</a:t>
            </a:r>
          </a:p>
        </p:txBody>
      </p:sp>
      <p:sp>
        <p:nvSpPr>
          <p:cNvPr id="4" name="3 Título"/>
          <p:cNvSpPr>
            <a:spLocks noGrp="1"/>
          </p:cNvSpPr>
          <p:nvPr>
            <p:ph type="title"/>
          </p:nvPr>
        </p:nvSpPr>
        <p:spPr>
          <a:xfrm>
            <a:off x="428625" y="357188"/>
            <a:ext cx="7929563" cy="642937"/>
          </a:xfrm>
        </p:spPr>
        <p:txBody>
          <a:bodyPr>
            <a:normAutofit fontScale="90000"/>
          </a:bodyPr>
          <a:lstStyle/>
          <a:p>
            <a:pPr algn="ctr" eaLnBrk="1" fontAlgn="auto" hangingPunct="1">
              <a:spcAft>
                <a:spcPts val="0"/>
              </a:spcAft>
              <a:defRPr/>
            </a:pPr>
            <a:r>
              <a:rPr lang="es-CO" dirty="0">
                <a:solidFill>
                  <a:schemeClr val="tx1"/>
                </a:solidFill>
              </a:rPr>
              <a:t>Procesos Pedagógicos</a:t>
            </a:r>
            <a:br>
              <a:rPr lang="es-CO" dirty="0"/>
            </a:br>
            <a:endParaRPr lang="es-C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5560</TotalTime>
  <Words>1569</Words>
  <Application>Microsoft Office PowerPoint</Application>
  <PresentationFormat>Presentación en pantalla (4:3)</PresentationFormat>
  <Paragraphs>240</Paragraphs>
  <Slides>22</Slides>
  <Notes>1</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22</vt:i4>
      </vt:variant>
    </vt:vector>
  </HeadingPairs>
  <TitlesOfParts>
    <vt:vector size="31" baseType="lpstr">
      <vt:lpstr>Arial</vt:lpstr>
      <vt:lpstr>Arial Narrow</vt:lpstr>
      <vt:lpstr>Baskerville Old Face</vt:lpstr>
      <vt:lpstr>Calibri</vt:lpstr>
      <vt:lpstr>Century Schoolbook</vt:lpstr>
      <vt:lpstr>Lucida Handwriting</vt:lpstr>
      <vt:lpstr>Wingdings</vt:lpstr>
      <vt:lpstr>Wingdings 2</vt:lpstr>
      <vt:lpstr>Mirador</vt:lpstr>
      <vt:lpstr>CUENTA PÚBLICA 2024</vt:lpstr>
      <vt:lpstr>                               </vt:lpstr>
      <vt:lpstr>Presentación de PowerPoint</vt:lpstr>
      <vt:lpstr>Presentación de PowerPoint</vt:lpstr>
      <vt:lpstr>Ley SEP. </vt:lpstr>
      <vt:lpstr>Proyecto Mejoramiento Educativo</vt:lpstr>
      <vt:lpstr>INVERSIONES DEL PLAN DE MEJORAMIENTO</vt:lpstr>
      <vt:lpstr>Presentación de PowerPoint</vt:lpstr>
      <vt:lpstr>Procesos Pedagógicos </vt:lpstr>
      <vt:lpstr>Prácticas Pedagógicas</vt:lpstr>
      <vt:lpstr>Prácticas Pedagógicas </vt:lpstr>
      <vt:lpstr>Prácticas Pedagógicas</vt:lpstr>
      <vt:lpstr>Presentación de PowerPoint</vt:lpstr>
      <vt:lpstr>Inversiones y Recursos</vt:lpstr>
      <vt:lpstr>Eficiencia Interna</vt:lpstr>
      <vt:lpstr>Eficiencia Interna</vt:lpstr>
      <vt:lpstr>     Resultados       Académicos CONTAMOS CON LA EXCELENCIA ACADÉMICA AÑO 2024-2025 </vt:lpstr>
      <vt:lpstr>RESULTADOS ACADÉMICOS SIMCE</vt:lpstr>
      <vt:lpstr>RESULTADOS ACADÉMICOS                     PAES  </vt:lpstr>
      <vt:lpstr>Desafíos y Compromisos</vt:lpstr>
      <vt:lpstr>Desafíos y Compromisos</vt:lpstr>
      <vt:lpstr>TOMA DE CONOCIMIENTO DE CUENTA PÚBLICA AÑO 2025</vt:lpstr>
    </vt:vector>
  </TitlesOfParts>
  <Company>Aure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Resultados Simce</dc:title>
  <dc:creator>Administrador</dc:creator>
  <cp:lastModifiedBy>atem offie</cp:lastModifiedBy>
  <cp:revision>392</cp:revision>
  <cp:lastPrinted>2025-03-28T12:21:08Z</cp:lastPrinted>
  <dcterms:created xsi:type="dcterms:W3CDTF">2011-04-07T16:04:55Z</dcterms:created>
  <dcterms:modified xsi:type="dcterms:W3CDTF">2025-05-09T18:14:32Z</dcterms:modified>
</cp:coreProperties>
</file>